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5" r:id="rId3"/>
    <p:sldId id="266" r:id="rId4"/>
    <p:sldId id="261" r:id="rId5"/>
    <p:sldId id="260" r:id="rId6"/>
    <p:sldId id="267" r:id="rId7"/>
    <p:sldId id="268" r:id="rId8"/>
    <p:sldId id="269" r:id="rId9"/>
    <p:sldId id="264" r:id="rId10"/>
    <p:sldId id="270" r:id="rId11"/>
    <p:sldId id="271"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DB1A1-D712-43A7-9D54-C9B0FA7257A6}" v="2" dt="2024-05-02T12:53:47.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Sulla" userId="4b4de59894f8a4f8" providerId="LiveId" clId="{61ADB1A1-D712-43A7-9D54-C9B0FA7257A6}"/>
    <pc:docChg chg="modSld">
      <pc:chgData name="Leslie Sulla" userId="4b4de59894f8a4f8" providerId="LiveId" clId="{61ADB1A1-D712-43A7-9D54-C9B0FA7257A6}" dt="2024-05-02T12:53:47.037" v="1" actId="20577"/>
      <pc:docMkLst>
        <pc:docMk/>
      </pc:docMkLst>
      <pc:sldChg chg="modSp">
        <pc:chgData name="Leslie Sulla" userId="4b4de59894f8a4f8" providerId="LiveId" clId="{61ADB1A1-D712-43A7-9D54-C9B0FA7257A6}" dt="2024-05-02T12:52:43.353" v="0" actId="113"/>
        <pc:sldMkLst>
          <pc:docMk/>
          <pc:sldMk cId="1188275880" sldId="265"/>
        </pc:sldMkLst>
        <pc:graphicFrameChg chg="mod">
          <ac:chgData name="Leslie Sulla" userId="4b4de59894f8a4f8" providerId="LiveId" clId="{61ADB1A1-D712-43A7-9D54-C9B0FA7257A6}" dt="2024-05-02T12:52:43.353" v="0" actId="113"/>
          <ac:graphicFrameMkLst>
            <pc:docMk/>
            <pc:sldMk cId="1188275880" sldId="265"/>
            <ac:graphicFrameMk id="40" creationId="{78BF6CC0-3687-A8C6-FAB1-8F28AF569A61}"/>
          </ac:graphicFrameMkLst>
        </pc:graphicFrameChg>
      </pc:sldChg>
      <pc:sldChg chg="modSp">
        <pc:chgData name="Leslie Sulla" userId="4b4de59894f8a4f8" providerId="LiveId" clId="{61ADB1A1-D712-43A7-9D54-C9B0FA7257A6}" dt="2024-05-02T12:53:47.037" v="1" actId="20577"/>
        <pc:sldMkLst>
          <pc:docMk/>
          <pc:sldMk cId="3036534903" sldId="268"/>
        </pc:sldMkLst>
        <pc:graphicFrameChg chg="mod">
          <ac:chgData name="Leslie Sulla" userId="4b4de59894f8a4f8" providerId="LiveId" clId="{61ADB1A1-D712-43A7-9D54-C9B0FA7257A6}" dt="2024-05-02T12:53:47.037" v="1" actId="20577"/>
          <ac:graphicFrameMkLst>
            <pc:docMk/>
            <pc:sldMk cId="3036534903" sldId="268"/>
            <ac:graphicFrameMk id="11" creationId="{BCCBB39D-526A-CD37-A52D-519FFB9F1842}"/>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4B7CB-28DD-4392-81C9-E16AD3B1AA45}" type="doc">
      <dgm:prSet loTypeId="urn:microsoft.com/office/officeart/2017/3/layout/HorizontalPathTimeline" loCatId="process" qsTypeId="urn:microsoft.com/office/officeart/2005/8/quickstyle/simple2" qsCatId="simple" csTypeId="urn:microsoft.com/office/officeart/2005/8/colors/accent2_2" csCatId="accent2" phldr="1"/>
      <dgm:spPr/>
      <dgm:t>
        <a:bodyPr/>
        <a:lstStyle/>
        <a:p>
          <a:endParaRPr lang="en-US"/>
        </a:p>
      </dgm:t>
    </dgm:pt>
    <dgm:pt modelId="{D45708B2-DB8E-44FB-B18D-D298E996285C}">
      <dgm:prSet/>
      <dgm:spPr/>
      <dgm:t>
        <a:bodyPr/>
        <a:lstStyle/>
        <a:p>
          <a:pPr>
            <a:defRPr b="1"/>
          </a:pPr>
          <a:r>
            <a:rPr lang="en-US" dirty="0"/>
            <a:t>1881</a:t>
          </a:r>
        </a:p>
      </dgm:t>
    </dgm:pt>
    <dgm:pt modelId="{EBC24390-3E56-4E74-B828-CFA32B0C43EB}" type="parTrans" cxnId="{1B869CF3-AD8E-4EEF-AB3F-D0294EFDE173}">
      <dgm:prSet/>
      <dgm:spPr/>
      <dgm:t>
        <a:bodyPr/>
        <a:lstStyle/>
        <a:p>
          <a:endParaRPr lang="en-US"/>
        </a:p>
      </dgm:t>
    </dgm:pt>
    <dgm:pt modelId="{A10FC827-2ADA-4F4B-845E-5D6A42CAFF45}" type="sibTrans" cxnId="{1B869CF3-AD8E-4EEF-AB3F-D0294EFDE173}">
      <dgm:prSet/>
      <dgm:spPr/>
      <dgm:t>
        <a:bodyPr/>
        <a:lstStyle/>
        <a:p>
          <a:endParaRPr lang="en-US"/>
        </a:p>
      </dgm:t>
    </dgm:pt>
    <dgm:pt modelId="{10BD4A30-D8DF-43E3-84F9-86E81093C0DF}">
      <dgm:prSet/>
      <dgm:spPr/>
      <dgm:t>
        <a:bodyPr/>
        <a:lstStyle/>
        <a:p>
          <a:r>
            <a:rPr lang="en-US" dirty="0"/>
            <a:t>Marion Talbot and Ellen Swallow Richards met with 15 women in Boston to form what would become the </a:t>
          </a:r>
          <a:r>
            <a:rPr lang="en-US" b="1" dirty="0"/>
            <a:t>American Collegiate Association</a:t>
          </a:r>
          <a:r>
            <a:rPr lang="en-US" dirty="0"/>
            <a:t>, the precursor to the American Association of University Women</a:t>
          </a:r>
        </a:p>
      </dgm:t>
    </dgm:pt>
    <dgm:pt modelId="{0DD7D43B-9F72-451A-83B0-A6CD92AABFAA}" type="parTrans" cxnId="{1BF23D2C-72A1-4EAA-8108-A9652C4F8FD7}">
      <dgm:prSet/>
      <dgm:spPr/>
      <dgm:t>
        <a:bodyPr/>
        <a:lstStyle/>
        <a:p>
          <a:endParaRPr lang="en-US"/>
        </a:p>
      </dgm:t>
    </dgm:pt>
    <dgm:pt modelId="{99DBEFEE-6EDC-43CD-9871-85496F4F1D99}" type="sibTrans" cxnId="{1BF23D2C-72A1-4EAA-8108-A9652C4F8FD7}">
      <dgm:prSet/>
      <dgm:spPr/>
      <dgm:t>
        <a:bodyPr/>
        <a:lstStyle/>
        <a:p>
          <a:endParaRPr lang="en-US"/>
        </a:p>
      </dgm:t>
    </dgm:pt>
    <dgm:pt modelId="{84E01E59-56F8-48D5-9333-A5D70359C9E9}">
      <dgm:prSet/>
      <dgm:spPr/>
      <dgm:t>
        <a:bodyPr/>
        <a:lstStyle/>
        <a:p>
          <a:pPr>
            <a:defRPr b="1"/>
          </a:pPr>
          <a:r>
            <a:rPr lang="en-US" dirty="0"/>
            <a:t>1889</a:t>
          </a:r>
        </a:p>
      </dgm:t>
    </dgm:pt>
    <dgm:pt modelId="{D038C8A2-F74B-4BED-9C0A-41964FAA7B66}" type="parTrans" cxnId="{BAE99853-8F93-42BA-BA4A-5555D9662C1C}">
      <dgm:prSet/>
      <dgm:spPr/>
      <dgm:t>
        <a:bodyPr/>
        <a:lstStyle/>
        <a:p>
          <a:endParaRPr lang="en-US"/>
        </a:p>
      </dgm:t>
    </dgm:pt>
    <dgm:pt modelId="{6A810D65-1F72-4C53-9A27-218C42C0F874}" type="sibTrans" cxnId="{BAE99853-8F93-42BA-BA4A-5555D9662C1C}">
      <dgm:prSet/>
      <dgm:spPr/>
      <dgm:t>
        <a:bodyPr/>
        <a:lstStyle/>
        <a:p>
          <a:endParaRPr lang="en-US"/>
        </a:p>
      </dgm:t>
    </dgm:pt>
    <dgm:pt modelId="{609B1579-6CF0-4CFB-8D85-E9F63C43CDD7}">
      <dgm:prSet/>
      <dgm:spPr/>
      <dgm:t>
        <a:bodyPr/>
        <a:lstStyle/>
        <a:p>
          <a:r>
            <a:rPr lang="en-US" dirty="0"/>
            <a:t>Chicago becomes the 8th branch of the ACA</a:t>
          </a:r>
        </a:p>
      </dgm:t>
    </dgm:pt>
    <dgm:pt modelId="{F1CE33A1-12D6-45BA-9202-A887E6CB4132}" type="parTrans" cxnId="{0103466D-2D0B-47A7-AA4A-62D6250B0A00}">
      <dgm:prSet/>
      <dgm:spPr/>
      <dgm:t>
        <a:bodyPr/>
        <a:lstStyle/>
        <a:p>
          <a:endParaRPr lang="en-US"/>
        </a:p>
      </dgm:t>
    </dgm:pt>
    <dgm:pt modelId="{891FB79F-9DC9-43F6-A654-6CC19165171A}" type="sibTrans" cxnId="{0103466D-2D0B-47A7-AA4A-62D6250B0A00}">
      <dgm:prSet/>
      <dgm:spPr/>
      <dgm:t>
        <a:bodyPr/>
        <a:lstStyle/>
        <a:p>
          <a:endParaRPr lang="en-US"/>
        </a:p>
      </dgm:t>
    </dgm:pt>
    <dgm:pt modelId="{698431DF-56E3-4F5B-90BB-22F750967992}">
      <dgm:prSet/>
      <dgm:spPr/>
      <dgm:t>
        <a:bodyPr/>
        <a:lstStyle/>
        <a:p>
          <a:pPr>
            <a:defRPr b="1"/>
          </a:pPr>
          <a:r>
            <a:rPr lang="en-US" dirty="0"/>
            <a:t>1892</a:t>
          </a:r>
        </a:p>
      </dgm:t>
    </dgm:pt>
    <dgm:pt modelId="{D0CB0B8C-3715-444C-93CB-E545CEE7B410}" type="parTrans" cxnId="{CA170088-777E-42B3-BE24-B207B24EA5EA}">
      <dgm:prSet/>
      <dgm:spPr/>
      <dgm:t>
        <a:bodyPr/>
        <a:lstStyle/>
        <a:p>
          <a:endParaRPr lang="en-US"/>
        </a:p>
      </dgm:t>
    </dgm:pt>
    <dgm:pt modelId="{379B0E6C-A671-4F38-A6D1-DA80549A6137}" type="sibTrans" cxnId="{CA170088-777E-42B3-BE24-B207B24EA5EA}">
      <dgm:prSet/>
      <dgm:spPr/>
      <dgm:t>
        <a:bodyPr/>
        <a:lstStyle/>
        <a:p>
          <a:endParaRPr lang="en-US"/>
        </a:p>
      </dgm:t>
    </dgm:pt>
    <dgm:pt modelId="{BAB1B0E2-B419-48B5-AB93-610BA0E98D5A}">
      <dgm:prSet/>
      <dgm:spPr/>
      <dgm:t>
        <a:bodyPr/>
        <a:lstStyle/>
        <a:p>
          <a:r>
            <a:rPr lang="en-US" dirty="0"/>
            <a:t>ACA founder Miss Marion Talbot becomes the country’s first dean of women at the University of Chicago and served as a staunch member of the Chicago Branch until her death in 1948</a:t>
          </a:r>
        </a:p>
      </dgm:t>
    </dgm:pt>
    <dgm:pt modelId="{EF278445-231B-415B-B436-2E3662EA56EF}" type="parTrans" cxnId="{7451658C-3F4D-4B46-849C-8516979DA113}">
      <dgm:prSet/>
      <dgm:spPr/>
      <dgm:t>
        <a:bodyPr/>
        <a:lstStyle/>
        <a:p>
          <a:endParaRPr lang="en-US"/>
        </a:p>
      </dgm:t>
    </dgm:pt>
    <dgm:pt modelId="{8F00C6D7-5609-4AD7-8E5B-47E6ED45684E}" type="sibTrans" cxnId="{7451658C-3F4D-4B46-849C-8516979DA113}">
      <dgm:prSet/>
      <dgm:spPr/>
      <dgm:t>
        <a:bodyPr/>
        <a:lstStyle/>
        <a:p>
          <a:endParaRPr lang="en-US"/>
        </a:p>
      </dgm:t>
    </dgm:pt>
    <dgm:pt modelId="{06FCF83A-68C2-433E-971C-F2C70363259F}" type="pres">
      <dgm:prSet presAssocID="{B394B7CB-28DD-4392-81C9-E16AD3B1AA45}" presName="root" presStyleCnt="0">
        <dgm:presLayoutVars>
          <dgm:chMax/>
          <dgm:chPref/>
          <dgm:animLvl val="lvl"/>
        </dgm:presLayoutVars>
      </dgm:prSet>
      <dgm:spPr/>
    </dgm:pt>
    <dgm:pt modelId="{92E6219A-748E-47D4-9C38-D5A13E0C3AAB}" type="pres">
      <dgm:prSet presAssocID="{B394B7CB-28DD-4392-81C9-E16AD3B1AA45}" presName="divider" presStyleLbl="node1" presStyleIdx="0" presStyleCnt="1"/>
      <dgm:spPr/>
    </dgm:pt>
    <dgm:pt modelId="{AB0F35F5-0A3B-46EA-BBB3-1E5D7CCFAAE8}" type="pres">
      <dgm:prSet presAssocID="{B394B7CB-28DD-4392-81C9-E16AD3B1AA45}" presName="nodes" presStyleCnt="0">
        <dgm:presLayoutVars>
          <dgm:chMax/>
          <dgm:chPref/>
          <dgm:animLvl val="lvl"/>
        </dgm:presLayoutVars>
      </dgm:prSet>
      <dgm:spPr/>
    </dgm:pt>
    <dgm:pt modelId="{856DB616-7F6D-47B1-9767-F1031C27B093}" type="pres">
      <dgm:prSet presAssocID="{D45708B2-DB8E-44FB-B18D-D298E996285C}" presName="composite" presStyleCnt="0"/>
      <dgm:spPr/>
    </dgm:pt>
    <dgm:pt modelId="{DFA2F1CB-68DA-44B0-9AD1-FD74C2276F31}" type="pres">
      <dgm:prSet presAssocID="{D45708B2-DB8E-44FB-B18D-D298E996285C}" presName="L1TextContainer" presStyleLbl="revTx" presStyleIdx="0" presStyleCnt="3">
        <dgm:presLayoutVars>
          <dgm:chMax val="1"/>
          <dgm:chPref val="1"/>
          <dgm:bulletEnabled val="1"/>
        </dgm:presLayoutVars>
      </dgm:prSet>
      <dgm:spPr/>
    </dgm:pt>
    <dgm:pt modelId="{F05357B8-E82A-4ED3-B273-EE70346DD7AA}" type="pres">
      <dgm:prSet presAssocID="{D45708B2-DB8E-44FB-B18D-D298E996285C}" presName="L2TextContainerWrapper" presStyleCnt="0">
        <dgm:presLayoutVars>
          <dgm:chMax val="0"/>
          <dgm:chPref val="0"/>
          <dgm:bulletEnabled val="1"/>
        </dgm:presLayoutVars>
      </dgm:prSet>
      <dgm:spPr/>
    </dgm:pt>
    <dgm:pt modelId="{F8F5F734-B90F-459F-9308-E32B8EDC9D5E}" type="pres">
      <dgm:prSet presAssocID="{D45708B2-DB8E-44FB-B18D-D298E996285C}" presName="L2TextContainer" presStyleLbl="bgAccFollowNode1" presStyleIdx="0" presStyleCnt="3"/>
      <dgm:spPr/>
    </dgm:pt>
    <dgm:pt modelId="{9989B88D-BB40-43E1-9009-252D6E08F009}" type="pres">
      <dgm:prSet presAssocID="{D45708B2-DB8E-44FB-B18D-D298E996285C}" presName="FlexibleEmptyPlaceHolder" presStyleCnt="0"/>
      <dgm:spPr/>
    </dgm:pt>
    <dgm:pt modelId="{2E4790AE-3734-4DDD-8667-549BEA52A7EF}" type="pres">
      <dgm:prSet presAssocID="{D45708B2-DB8E-44FB-B18D-D298E996285C}"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1184078D-E352-47D2-848B-9C4F8C06C3A3}" type="pres">
      <dgm:prSet presAssocID="{D45708B2-DB8E-44FB-B18D-D298E996285C}"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EA0D93C1-491E-433C-901B-C7A078FBFFC2}" type="pres">
      <dgm:prSet presAssocID="{D45708B2-DB8E-44FB-B18D-D298E996285C}" presName="EmptyPlaceHolder" presStyleCnt="0"/>
      <dgm:spPr/>
    </dgm:pt>
    <dgm:pt modelId="{A458BE0C-13D8-4C49-BC19-12DC46E183DD}" type="pres">
      <dgm:prSet presAssocID="{A10FC827-2ADA-4F4B-845E-5D6A42CAFF45}" presName="spaceBetweenRectangles" presStyleCnt="0"/>
      <dgm:spPr/>
    </dgm:pt>
    <dgm:pt modelId="{549E34E7-F6C4-4290-B463-542CE7A5C643}" type="pres">
      <dgm:prSet presAssocID="{84E01E59-56F8-48D5-9333-A5D70359C9E9}" presName="composite" presStyleCnt="0"/>
      <dgm:spPr/>
    </dgm:pt>
    <dgm:pt modelId="{C64E93EE-1A68-4FF7-BFAD-43FA5980F0DC}" type="pres">
      <dgm:prSet presAssocID="{84E01E59-56F8-48D5-9333-A5D70359C9E9}" presName="L1TextContainer" presStyleLbl="revTx" presStyleIdx="1" presStyleCnt="3">
        <dgm:presLayoutVars>
          <dgm:chMax val="1"/>
          <dgm:chPref val="1"/>
          <dgm:bulletEnabled val="1"/>
        </dgm:presLayoutVars>
      </dgm:prSet>
      <dgm:spPr/>
    </dgm:pt>
    <dgm:pt modelId="{8F615F94-78C0-4392-A821-5DC122B21B50}" type="pres">
      <dgm:prSet presAssocID="{84E01E59-56F8-48D5-9333-A5D70359C9E9}" presName="L2TextContainerWrapper" presStyleCnt="0">
        <dgm:presLayoutVars>
          <dgm:chMax val="0"/>
          <dgm:chPref val="0"/>
          <dgm:bulletEnabled val="1"/>
        </dgm:presLayoutVars>
      </dgm:prSet>
      <dgm:spPr/>
    </dgm:pt>
    <dgm:pt modelId="{23720DFD-5B95-4DDA-80E2-BD5BAF71F47B}" type="pres">
      <dgm:prSet presAssocID="{84E01E59-56F8-48D5-9333-A5D70359C9E9}" presName="L2TextContainer" presStyleLbl="bgAccFollowNode1" presStyleIdx="1" presStyleCnt="3"/>
      <dgm:spPr/>
    </dgm:pt>
    <dgm:pt modelId="{FDA6D4D1-DB7B-4C8D-AB07-994F8B5AEBC0}" type="pres">
      <dgm:prSet presAssocID="{84E01E59-56F8-48D5-9333-A5D70359C9E9}" presName="FlexibleEmptyPlaceHolder" presStyleCnt="0"/>
      <dgm:spPr/>
    </dgm:pt>
    <dgm:pt modelId="{EC243184-8E8D-44E6-9EF9-D4D8D8EDFC5B}" type="pres">
      <dgm:prSet presAssocID="{84E01E59-56F8-48D5-9333-A5D70359C9E9}" presName="ConnectLine" presStyleLbl="alignNode1" presStyleIdx="1"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C49B1CFA-0775-4DD0-B887-0928FAAC5495}" type="pres">
      <dgm:prSet presAssocID="{84E01E59-56F8-48D5-9333-A5D70359C9E9}"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0A0ECABF-3267-4AED-BC7B-BF9CD4F55AC0}" type="pres">
      <dgm:prSet presAssocID="{84E01E59-56F8-48D5-9333-A5D70359C9E9}" presName="EmptyPlaceHolder" presStyleCnt="0"/>
      <dgm:spPr/>
    </dgm:pt>
    <dgm:pt modelId="{C9CA62EA-8C6B-47B0-8A30-740FC0BC547D}" type="pres">
      <dgm:prSet presAssocID="{6A810D65-1F72-4C53-9A27-218C42C0F874}" presName="spaceBetweenRectangles" presStyleCnt="0"/>
      <dgm:spPr/>
    </dgm:pt>
    <dgm:pt modelId="{FD4E6D30-D726-4DDE-9625-2D517F81FEA3}" type="pres">
      <dgm:prSet presAssocID="{698431DF-56E3-4F5B-90BB-22F750967992}" presName="composite" presStyleCnt="0"/>
      <dgm:spPr/>
    </dgm:pt>
    <dgm:pt modelId="{7A68D59D-7493-4E27-BC81-E0F3599159B6}" type="pres">
      <dgm:prSet presAssocID="{698431DF-56E3-4F5B-90BB-22F750967992}" presName="L1TextContainer" presStyleLbl="revTx" presStyleIdx="2" presStyleCnt="3">
        <dgm:presLayoutVars>
          <dgm:chMax val="1"/>
          <dgm:chPref val="1"/>
          <dgm:bulletEnabled val="1"/>
        </dgm:presLayoutVars>
      </dgm:prSet>
      <dgm:spPr/>
    </dgm:pt>
    <dgm:pt modelId="{21C6DE5E-8B63-4F5B-B6BF-A0DCE6E82F7A}" type="pres">
      <dgm:prSet presAssocID="{698431DF-56E3-4F5B-90BB-22F750967992}" presName="L2TextContainerWrapper" presStyleCnt="0">
        <dgm:presLayoutVars>
          <dgm:chMax val="0"/>
          <dgm:chPref val="0"/>
          <dgm:bulletEnabled val="1"/>
        </dgm:presLayoutVars>
      </dgm:prSet>
      <dgm:spPr/>
    </dgm:pt>
    <dgm:pt modelId="{2EB5B57B-1FFD-4F93-A901-007EB0C9D4F2}" type="pres">
      <dgm:prSet presAssocID="{698431DF-56E3-4F5B-90BB-22F750967992}" presName="L2TextContainer" presStyleLbl="bgAccFollowNode1" presStyleIdx="2" presStyleCnt="3"/>
      <dgm:spPr/>
    </dgm:pt>
    <dgm:pt modelId="{E0679C23-B335-4D35-971D-008E34ECC583}" type="pres">
      <dgm:prSet presAssocID="{698431DF-56E3-4F5B-90BB-22F750967992}" presName="FlexibleEmptyPlaceHolder" presStyleCnt="0"/>
      <dgm:spPr/>
    </dgm:pt>
    <dgm:pt modelId="{CBCDC6E8-EFAF-40D5-A492-D407A7A5885B}" type="pres">
      <dgm:prSet presAssocID="{698431DF-56E3-4F5B-90BB-22F750967992}" presName="ConnectLine" presStyleLbl="alignNode1" presStyleIdx="2"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50D3862E-47DD-4A8B-8869-DE0E9CF6A963}" type="pres">
      <dgm:prSet presAssocID="{698431DF-56E3-4F5B-90BB-22F750967992}"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49A11299-0B6D-4131-8F8F-134BB808FC4D}" type="pres">
      <dgm:prSet presAssocID="{698431DF-56E3-4F5B-90BB-22F750967992}" presName="EmptyPlaceHolder" presStyleCnt="0"/>
      <dgm:spPr/>
    </dgm:pt>
  </dgm:ptLst>
  <dgm:cxnLst>
    <dgm:cxn modelId="{F3F18219-A9BE-4D24-BF6C-EA4FDC7D6B9C}" type="presOf" srcId="{BAB1B0E2-B419-48B5-AB93-610BA0E98D5A}" destId="{2EB5B57B-1FFD-4F93-A901-007EB0C9D4F2}" srcOrd="0" destOrd="0" presId="urn:microsoft.com/office/officeart/2017/3/layout/HorizontalPathTimeline"/>
    <dgm:cxn modelId="{B46BCB24-D11C-464D-B100-99E7E4C958E4}" type="presOf" srcId="{D45708B2-DB8E-44FB-B18D-D298E996285C}" destId="{DFA2F1CB-68DA-44B0-9AD1-FD74C2276F31}" srcOrd="0" destOrd="0" presId="urn:microsoft.com/office/officeart/2017/3/layout/HorizontalPathTimeline"/>
    <dgm:cxn modelId="{1BF23D2C-72A1-4EAA-8108-A9652C4F8FD7}" srcId="{D45708B2-DB8E-44FB-B18D-D298E996285C}" destId="{10BD4A30-D8DF-43E3-84F9-86E81093C0DF}" srcOrd="0" destOrd="0" parTransId="{0DD7D43B-9F72-451A-83B0-A6CD92AABFAA}" sibTransId="{99DBEFEE-6EDC-43CD-9871-85496F4F1D99}"/>
    <dgm:cxn modelId="{9121424B-80B4-46C9-BE1A-9A91C491F3DA}" type="presOf" srcId="{B394B7CB-28DD-4392-81C9-E16AD3B1AA45}" destId="{06FCF83A-68C2-433E-971C-F2C70363259F}" srcOrd="0" destOrd="0" presId="urn:microsoft.com/office/officeart/2017/3/layout/HorizontalPathTimeline"/>
    <dgm:cxn modelId="{0103466D-2D0B-47A7-AA4A-62D6250B0A00}" srcId="{84E01E59-56F8-48D5-9333-A5D70359C9E9}" destId="{609B1579-6CF0-4CFB-8D85-E9F63C43CDD7}" srcOrd="0" destOrd="0" parTransId="{F1CE33A1-12D6-45BA-9202-A887E6CB4132}" sibTransId="{891FB79F-9DC9-43F6-A654-6CC19165171A}"/>
    <dgm:cxn modelId="{BABBCB50-911D-4A54-B518-CC21F68CC648}" type="presOf" srcId="{84E01E59-56F8-48D5-9333-A5D70359C9E9}" destId="{C64E93EE-1A68-4FF7-BFAD-43FA5980F0DC}" srcOrd="0" destOrd="0" presId="urn:microsoft.com/office/officeart/2017/3/layout/HorizontalPathTimeline"/>
    <dgm:cxn modelId="{BAE99853-8F93-42BA-BA4A-5555D9662C1C}" srcId="{B394B7CB-28DD-4392-81C9-E16AD3B1AA45}" destId="{84E01E59-56F8-48D5-9333-A5D70359C9E9}" srcOrd="1" destOrd="0" parTransId="{D038C8A2-F74B-4BED-9C0A-41964FAA7B66}" sibTransId="{6A810D65-1F72-4C53-9A27-218C42C0F874}"/>
    <dgm:cxn modelId="{7C41F556-AE80-4473-A321-BC12539288A6}" type="presOf" srcId="{698431DF-56E3-4F5B-90BB-22F750967992}" destId="{7A68D59D-7493-4E27-BC81-E0F3599159B6}" srcOrd="0" destOrd="0" presId="urn:microsoft.com/office/officeart/2017/3/layout/HorizontalPathTimeline"/>
    <dgm:cxn modelId="{CA170088-777E-42B3-BE24-B207B24EA5EA}" srcId="{B394B7CB-28DD-4392-81C9-E16AD3B1AA45}" destId="{698431DF-56E3-4F5B-90BB-22F750967992}" srcOrd="2" destOrd="0" parTransId="{D0CB0B8C-3715-444C-93CB-E545CEE7B410}" sibTransId="{379B0E6C-A671-4F38-A6D1-DA80549A6137}"/>
    <dgm:cxn modelId="{7451658C-3F4D-4B46-849C-8516979DA113}" srcId="{698431DF-56E3-4F5B-90BB-22F750967992}" destId="{BAB1B0E2-B419-48B5-AB93-610BA0E98D5A}" srcOrd="0" destOrd="0" parTransId="{EF278445-231B-415B-B436-2E3662EA56EF}" sibTransId="{8F00C6D7-5609-4AD7-8E5B-47E6ED45684E}"/>
    <dgm:cxn modelId="{CAE11D97-117F-406A-AD1A-3D900688904D}" type="presOf" srcId="{10BD4A30-D8DF-43E3-84F9-86E81093C0DF}" destId="{F8F5F734-B90F-459F-9308-E32B8EDC9D5E}" srcOrd="0" destOrd="0" presId="urn:microsoft.com/office/officeart/2017/3/layout/HorizontalPathTimeline"/>
    <dgm:cxn modelId="{A8A8F2C0-A306-4757-AEE6-C3E75AD959E8}" type="presOf" srcId="{609B1579-6CF0-4CFB-8D85-E9F63C43CDD7}" destId="{23720DFD-5B95-4DDA-80E2-BD5BAF71F47B}" srcOrd="0" destOrd="0" presId="urn:microsoft.com/office/officeart/2017/3/layout/HorizontalPathTimeline"/>
    <dgm:cxn modelId="{1B869CF3-AD8E-4EEF-AB3F-D0294EFDE173}" srcId="{B394B7CB-28DD-4392-81C9-E16AD3B1AA45}" destId="{D45708B2-DB8E-44FB-B18D-D298E996285C}" srcOrd="0" destOrd="0" parTransId="{EBC24390-3E56-4E74-B828-CFA32B0C43EB}" sibTransId="{A10FC827-2ADA-4F4B-845E-5D6A42CAFF45}"/>
    <dgm:cxn modelId="{5880C3F9-E739-4AD0-B4DE-C78AFAEFEF81}" type="presParOf" srcId="{06FCF83A-68C2-433E-971C-F2C70363259F}" destId="{92E6219A-748E-47D4-9C38-D5A13E0C3AAB}" srcOrd="0" destOrd="0" presId="urn:microsoft.com/office/officeart/2017/3/layout/HorizontalPathTimeline"/>
    <dgm:cxn modelId="{84572466-B540-42B4-83FB-6E1CE435F43B}" type="presParOf" srcId="{06FCF83A-68C2-433E-971C-F2C70363259F}" destId="{AB0F35F5-0A3B-46EA-BBB3-1E5D7CCFAAE8}" srcOrd="1" destOrd="0" presId="urn:microsoft.com/office/officeart/2017/3/layout/HorizontalPathTimeline"/>
    <dgm:cxn modelId="{ECE034FA-42C8-4D17-B47D-940EE8525FB5}" type="presParOf" srcId="{AB0F35F5-0A3B-46EA-BBB3-1E5D7CCFAAE8}" destId="{856DB616-7F6D-47B1-9767-F1031C27B093}" srcOrd="0" destOrd="0" presId="urn:microsoft.com/office/officeart/2017/3/layout/HorizontalPathTimeline"/>
    <dgm:cxn modelId="{20567D75-15AD-4E2A-B103-D91A6B797356}" type="presParOf" srcId="{856DB616-7F6D-47B1-9767-F1031C27B093}" destId="{DFA2F1CB-68DA-44B0-9AD1-FD74C2276F31}" srcOrd="0" destOrd="0" presId="urn:microsoft.com/office/officeart/2017/3/layout/HorizontalPathTimeline"/>
    <dgm:cxn modelId="{EB87AA25-764E-44F9-9176-C9A40B4F8674}" type="presParOf" srcId="{856DB616-7F6D-47B1-9767-F1031C27B093}" destId="{F05357B8-E82A-4ED3-B273-EE70346DD7AA}" srcOrd="1" destOrd="0" presId="urn:microsoft.com/office/officeart/2017/3/layout/HorizontalPathTimeline"/>
    <dgm:cxn modelId="{B4CD0526-6C79-4733-AA55-BF3A4735A9DC}" type="presParOf" srcId="{F05357B8-E82A-4ED3-B273-EE70346DD7AA}" destId="{F8F5F734-B90F-459F-9308-E32B8EDC9D5E}" srcOrd="0" destOrd="0" presId="urn:microsoft.com/office/officeart/2017/3/layout/HorizontalPathTimeline"/>
    <dgm:cxn modelId="{D5DDA751-59E7-4B2A-AD92-7D6BEFA61AFD}" type="presParOf" srcId="{F05357B8-E82A-4ED3-B273-EE70346DD7AA}" destId="{9989B88D-BB40-43E1-9009-252D6E08F009}" srcOrd="1" destOrd="0" presId="urn:microsoft.com/office/officeart/2017/3/layout/HorizontalPathTimeline"/>
    <dgm:cxn modelId="{B05B2C9F-62CB-4765-BE2E-E98619F9F1D4}" type="presParOf" srcId="{856DB616-7F6D-47B1-9767-F1031C27B093}" destId="{2E4790AE-3734-4DDD-8667-549BEA52A7EF}" srcOrd="2" destOrd="0" presId="urn:microsoft.com/office/officeart/2017/3/layout/HorizontalPathTimeline"/>
    <dgm:cxn modelId="{0A4D25E3-0BC5-464F-ADE7-CA1289146368}" type="presParOf" srcId="{856DB616-7F6D-47B1-9767-F1031C27B093}" destId="{1184078D-E352-47D2-848B-9C4F8C06C3A3}" srcOrd="3" destOrd="0" presId="urn:microsoft.com/office/officeart/2017/3/layout/HorizontalPathTimeline"/>
    <dgm:cxn modelId="{D765ACC3-C16F-4A32-9FA8-796A8116A440}" type="presParOf" srcId="{856DB616-7F6D-47B1-9767-F1031C27B093}" destId="{EA0D93C1-491E-433C-901B-C7A078FBFFC2}" srcOrd="4" destOrd="0" presId="urn:microsoft.com/office/officeart/2017/3/layout/HorizontalPathTimeline"/>
    <dgm:cxn modelId="{352BA216-8885-4559-8E38-50268DC8BBC4}" type="presParOf" srcId="{AB0F35F5-0A3B-46EA-BBB3-1E5D7CCFAAE8}" destId="{A458BE0C-13D8-4C49-BC19-12DC46E183DD}" srcOrd="1" destOrd="0" presId="urn:microsoft.com/office/officeart/2017/3/layout/HorizontalPathTimeline"/>
    <dgm:cxn modelId="{E468E407-111E-410B-91E0-CEF93B80D6BF}" type="presParOf" srcId="{AB0F35F5-0A3B-46EA-BBB3-1E5D7CCFAAE8}" destId="{549E34E7-F6C4-4290-B463-542CE7A5C643}" srcOrd="2" destOrd="0" presId="urn:microsoft.com/office/officeart/2017/3/layout/HorizontalPathTimeline"/>
    <dgm:cxn modelId="{85759961-91BF-4633-81CB-7B855A7FEFF0}" type="presParOf" srcId="{549E34E7-F6C4-4290-B463-542CE7A5C643}" destId="{C64E93EE-1A68-4FF7-BFAD-43FA5980F0DC}" srcOrd="0" destOrd="0" presId="urn:microsoft.com/office/officeart/2017/3/layout/HorizontalPathTimeline"/>
    <dgm:cxn modelId="{646577E2-3961-42BB-8674-7103D39E35B4}" type="presParOf" srcId="{549E34E7-F6C4-4290-B463-542CE7A5C643}" destId="{8F615F94-78C0-4392-A821-5DC122B21B50}" srcOrd="1" destOrd="0" presId="urn:microsoft.com/office/officeart/2017/3/layout/HorizontalPathTimeline"/>
    <dgm:cxn modelId="{64D0BD04-EFE2-4EBE-835A-0524C3240CFE}" type="presParOf" srcId="{8F615F94-78C0-4392-A821-5DC122B21B50}" destId="{23720DFD-5B95-4DDA-80E2-BD5BAF71F47B}" srcOrd="0" destOrd="0" presId="urn:microsoft.com/office/officeart/2017/3/layout/HorizontalPathTimeline"/>
    <dgm:cxn modelId="{6029A6F8-6D36-433B-A74D-F5C1D6EF2F41}" type="presParOf" srcId="{8F615F94-78C0-4392-A821-5DC122B21B50}" destId="{FDA6D4D1-DB7B-4C8D-AB07-994F8B5AEBC0}" srcOrd="1" destOrd="0" presId="urn:microsoft.com/office/officeart/2017/3/layout/HorizontalPathTimeline"/>
    <dgm:cxn modelId="{A4141DD1-BDC0-49AC-A46B-0E8FBA141B38}" type="presParOf" srcId="{549E34E7-F6C4-4290-B463-542CE7A5C643}" destId="{EC243184-8E8D-44E6-9EF9-D4D8D8EDFC5B}" srcOrd="2" destOrd="0" presId="urn:microsoft.com/office/officeart/2017/3/layout/HorizontalPathTimeline"/>
    <dgm:cxn modelId="{F3E0E781-FD2F-4F58-BD12-1B37A3B3181C}" type="presParOf" srcId="{549E34E7-F6C4-4290-B463-542CE7A5C643}" destId="{C49B1CFA-0775-4DD0-B887-0928FAAC5495}" srcOrd="3" destOrd="0" presId="urn:microsoft.com/office/officeart/2017/3/layout/HorizontalPathTimeline"/>
    <dgm:cxn modelId="{25918CD4-216F-4C71-AC80-DE9650456C8A}" type="presParOf" srcId="{549E34E7-F6C4-4290-B463-542CE7A5C643}" destId="{0A0ECABF-3267-4AED-BC7B-BF9CD4F55AC0}" srcOrd="4" destOrd="0" presId="urn:microsoft.com/office/officeart/2017/3/layout/HorizontalPathTimeline"/>
    <dgm:cxn modelId="{F11D6B52-26F4-4EA0-ABFA-D3B299D4B89B}" type="presParOf" srcId="{AB0F35F5-0A3B-46EA-BBB3-1E5D7CCFAAE8}" destId="{C9CA62EA-8C6B-47B0-8A30-740FC0BC547D}" srcOrd="3" destOrd="0" presId="urn:microsoft.com/office/officeart/2017/3/layout/HorizontalPathTimeline"/>
    <dgm:cxn modelId="{95C4D387-0103-4D07-BE05-DCD041D3A971}" type="presParOf" srcId="{AB0F35F5-0A3B-46EA-BBB3-1E5D7CCFAAE8}" destId="{FD4E6D30-D726-4DDE-9625-2D517F81FEA3}" srcOrd="4" destOrd="0" presId="urn:microsoft.com/office/officeart/2017/3/layout/HorizontalPathTimeline"/>
    <dgm:cxn modelId="{F94571D4-3E41-4210-ABB4-E289150DBEF6}" type="presParOf" srcId="{FD4E6D30-D726-4DDE-9625-2D517F81FEA3}" destId="{7A68D59D-7493-4E27-BC81-E0F3599159B6}" srcOrd="0" destOrd="0" presId="urn:microsoft.com/office/officeart/2017/3/layout/HorizontalPathTimeline"/>
    <dgm:cxn modelId="{BA9246E9-8E40-4877-8F77-03FE20E541D8}" type="presParOf" srcId="{FD4E6D30-D726-4DDE-9625-2D517F81FEA3}" destId="{21C6DE5E-8B63-4F5B-B6BF-A0DCE6E82F7A}" srcOrd="1" destOrd="0" presId="urn:microsoft.com/office/officeart/2017/3/layout/HorizontalPathTimeline"/>
    <dgm:cxn modelId="{EC51B88F-4AF5-49DC-9766-233A6DAE3756}" type="presParOf" srcId="{21C6DE5E-8B63-4F5B-B6BF-A0DCE6E82F7A}" destId="{2EB5B57B-1FFD-4F93-A901-007EB0C9D4F2}" srcOrd="0" destOrd="0" presId="urn:microsoft.com/office/officeart/2017/3/layout/HorizontalPathTimeline"/>
    <dgm:cxn modelId="{3ED7C72B-B7FB-4F2D-86A9-7BD1B6FE88C7}" type="presParOf" srcId="{21C6DE5E-8B63-4F5B-B6BF-A0DCE6E82F7A}" destId="{E0679C23-B335-4D35-971D-008E34ECC583}" srcOrd="1" destOrd="0" presId="urn:microsoft.com/office/officeart/2017/3/layout/HorizontalPathTimeline"/>
    <dgm:cxn modelId="{C610BFED-2589-4C24-B674-5405C624F86C}" type="presParOf" srcId="{FD4E6D30-D726-4DDE-9625-2D517F81FEA3}" destId="{CBCDC6E8-EFAF-40D5-A492-D407A7A5885B}" srcOrd="2" destOrd="0" presId="urn:microsoft.com/office/officeart/2017/3/layout/HorizontalPathTimeline"/>
    <dgm:cxn modelId="{747F122D-F7D7-454F-9845-550849CD10BB}" type="presParOf" srcId="{FD4E6D30-D726-4DDE-9625-2D517F81FEA3}" destId="{50D3862E-47DD-4A8B-8869-DE0E9CF6A963}" srcOrd="3" destOrd="0" presId="urn:microsoft.com/office/officeart/2017/3/layout/HorizontalPathTimeline"/>
    <dgm:cxn modelId="{1A90B2D9-D413-4E3D-8C73-47079BC471EE}" type="presParOf" srcId="{FD4E6D30-D726-4DDE-9625-2D517F81FEA3}" destId="{49A11299-0B6D-4131-8F8F-134BB808FC4D}"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2010s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b="0" i="0" dirty="0"/>
            <a:t>2020: Due to the COVID pandemic the AAUW Regional convention was canceled.</a:t>
          </a:r>
          <a:endParaRPr lang="en-US" dirty="0"/>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F4CBC290-286E-45CC-B60A-79ADC5A64CA2}">
      <dgm:prSet/>
      <dgm:spPr/>
      <dgm:t>
        <a:bodyPr/>
        <a:lstStyle/>
        <a:p>
          <a:pPr>
            <a:buFontTx/>
            <a:buNone/>
          </a:pPr>
          <a:r>
            <a:rPr lang="en-US" b="0" i="0" dirty="0"/>
            <a:t>2021: “Equity Empowers Speak Out for Equity!” AAUW-IL State Convention was held virtually. AAUW-IL continues to support reproductive rights in Illinois with the successful repeal of the Parental Notification Act.</a:t>
          </a:r>
        </a:p>
      </dgm:t>
    </dgm:pt>
    <dgm:pt modelId="{ED28A99E-7F5D-409A-A9C1-ADAA82630007}" type="parTrans" cxnId="{157DBAC6-5ABA-4CC1-908D-7251FBCE53D9}">
      <dgm:prSet/>
      <dgm:spPr/>
      <dgm:t>
        <a:bodyPr/>
        <a:lstStyle/>
        <a:p>
          <a:endParaRPr lang="en-US"/>
        </a:p>
      </dgm:t>
    </dgm:pt>
    <dgm:pt modelId="{560A9406-4810-4F17-93F7-FE4B8CEBA2CF}" type="sibTrans" cxnId="{157DBAC6-5ABA-4CC1-908D-7251FBCE53D9}">
      <dgm:prSet/>
      <dgm:spPr/>
      <dgm:t>
        <a:bodyPr/>
        <a:lstStyle/>
        <a:p>
          <a:endParaRPr lang="en-US"/>
        </a:p>
      </dgm:t>
    </dgm:pt>
    <dgm:pt modelId="{0DCDCABD-669D-4027-BB4A-1A6B843BB001}">
      <dgm:prSet/>
      <dgm:spPr/>
      <dgm:t>
        <a:bodyPr/>
        <a:lstStyle/>
        <a:p>
          <a:pPr>
            <a:buFontTx/>
            <a:buNone/>
          </a:pPr>
          <a:r>
            <a:rPr lang="en-US" b="0" i="0" dirty="0"/>
            <a:t>2022: AAUW, IL, Inc. joined an Amicus Brief along with 26 other organizations calling for publication of the ERA as the 28th Amendment. The threshold was met but ERA was blocked from becoming part the Constitution. AAUW-IL reconvened face-to-face at the, AAUW-IL State Convention “Together Again!  All in for Equity”. Title IX celebrates 50 years in June. </a:t>
          </a:r>
        </a:p>
      </dgm:t>
    </dgm:pt>
    <dgm:pt modelId="{65CB184F-31D8-4B54-9A08-A2F956535261}" type="parTrans" cxnId="{358986B3-765E-4E2E-AE41-B61822D5B53A}">
      <dgm:prSet/>
      <dgm:spPr/>
      <dgm:t>
        <a:bodyPr/>
        <a:lstStyle/>
        <a:p>
          <a:endParaRPr lang="en-US"/>
        </a:p>
      </dgm:t>
    </dgm:pt>
    <dgm:pt modelId="{5BD2E72B-02B1-4E61-8C71-275A55691050}" type="sibTrans" cxnId="{358986B3-765E-4E2E-AE41-B61822D5B53A}">
      <dgm:prSet/>
      <dgm:spPr/>
      <dgm:t>
        <a:bodyPr/>
        <a:lstStyle/>
        <a:p>
          <a:endParaRPr lang="en-US"/>
        </a:p>
      </dgm:t>
    </dgm:pt>
    <dgm:pt modelId="{AF4557D6-13C5-48F6-8620-6138B8A91147}">
      <dgm:prSet/>
      <dgm:spPr/>
      <dgm:t>
        <a:bodyPr/>
        <a:lstStyle/>
        <a:p>
          <a:pPr>
            <a:buFontTx/>
            <a:buNone/>
          </a:pPr>
          <a:r>
            <a:rPr lang="en-US" b="0" i="0" dirty="0"/>
            <a:t>2023:  AAUW-IL State Convention focused on “Everyone is a Leader for Equity”.  AAUW Central States Regional Conference: “Celebrating AAUW—Reaching New Heights Together”, 156 AAUW members participated with 25 of those from AAUW-IL. The ABCD Book discussion on families fighting poverty, met virtually throughout the year. Public Policy for AAUW-IL was actively involved with a statewide coalition to protect library and school board elections in April.</a:t>
          </a:r>
        </a:p>
      </dgm:t>
    </dgm:pt>
    <dgm:pt modelId="{11F94F91-03E8-43D1-BD05-64816DAC8F2E}" type="parTrans" cxnId="{4BB22F8C-D92A-4488-A3FB-BDC7699B0DD2}">
      <dgm:prSet/>
      <dgm:spPr/>
      <dgm:t>
        <a:bodyPr/>
        <a:lstStyle/>
        <a:p>
          <a:endParaRPr lang="en-US"/>
        </a:p>
      </dgm:t>
    </dgm:pt>
    <dgm:pt modelId="{FF7A77ED-75CA-4C1D-B2E4-DBBBBC0DCAD0}" type="sibTrans" cxnId="{4BB22F8C-D92A-4488-A3FB-BDC7699B0DD2}">
      <dgm:prSet/>
      <dgm:spPr/>
      <dgm:t>
        <a:bodyPr/>
        <a:lstStyle/>
        <a:p>
          <a:endParaRPr lang="en-US"/>
        </a:p>
      </dgm:t>
    </dgm:pt>
    <dgm:pt modelId="{E3DDC3D6-D54E-4552-A707-7C8716DD835A}">
      <dgm:prSet/>
      <dgm:spPr/>
      <dgm:t>
        <a:bodyPr/>
        <a:lstStyle/>
        <a:p>
          <a:pPr>
            <a:buFontTx/>
            <a:buNone/>
          </a:pPr>
          <a:r>
            <a:rPr lang="en-US" b="0" i="0" dirty="0"/>
            <a:t>2024: AAUW-IL 100th State Convention, "Celebrating 100 Years of Empowering Women".</a:t>
          </a:r>
        </a:p>
      </dgm:t>
    </dgm:pt>
    <dgm:pt modelId="{3DD51D0B-9605-4C79-83C3-63FDF96937F8}" type="parTrans" cxnId="{A7EEB2A1-AE47-4AB4-8C45-6EAF82013DF5}">
      <dgm:prSet/>
      <dgm:spPr/>
      <dgm:t>
        <a:bodyPr/>
        <a:lstStyle/>
        <a:p>
          <a:endParaRPr lang="en-US"/>
        </a:p>
      </dgm:t>
    </dgm:pt>
    <dgm:pt modelId="{29B09D28-A781-4DAF-ACBF-E1AA518D2BC9}" type="sibTrans" cxnId="{A7EEB2A1-AE47-4AB4-8C45-6EAF82013DF5}">
      <dgm:prSet/>
      <dgm:spPr/>
      <dgm:t>
        <a:bodyPr/>
        <a:lstStyle/>
        <a:p>
          <a:endParaRPr lang="en-US"/>
        </a:p>
      </dgm:t>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1"/>
      <dgm:spPr/>
    </dgm:pt>
    <dgm:pt modelId="{F4A93694-53B8-49CA-8616-B4859A1B9C35}" type="pres">
      <dgm:prSet presAssocID="{2625DF03-7BBD-4CDB-BC94-141845717189}" presName="parentText" presStyleLbl="node1" presStyleIdx="0" presStyleCnt="1">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1">
        <dgm:presLayoutVars>
          <dgm:bulletEnabled val="1"/>
        </dgm:presLayoutVars>
      </dgm:prSet>
      <dgm:spPr/>
    </dgm:pt>
  </dgm:ptLst>
  <dgm:cxnLst>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D56DF738-1D9D-40C3-ABFA-67105F7169BE}" type="presOf" srcId="{AF4557D6-13C5-48F6-8620-6138B8A91147}" destId="{7E60EE0C-F8F6-471B-B4F6-88EC869450C9}" srcOrd="0" destOrd="3" presId="urn:microsoft.com/office/officeart/2005/8/layout/list1"/>
    <dgm:cxn modelId="{89B7E168-3CDD-4E92-A723-5A54AC28D413}" type="presOf" srcId="{F4CBC290-286E-45CC-B60A-79ADC5A64CA2}" destId="{7E60EE0C-F8F6-471B-B4F6-88EC869450C9}" srcOrd="0" destOrd="1" presId="urn:microsoft.com/office/officeart/2005/8/layout/list1"/>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4BB22F8C-D92A-4488-A3FB-BDC7699B0DD2}" srcId="{2625DF03-7BBD-4CDB-BC94-141845717189}" destId="{AF4557D6-13C5-48F6-8620-6138B8A91147}" srcOrd="3" destOrd="0" parTransId="{11F94F91-03E8-43D1-BD05-64816DAC8F2E}" sibTransId="{FF7A77ED-75CA-4C1D-B2E4-DBBBBC0DCAD0}"/>
    <dgm:cxn modelId="{A7EEB2A1-AE47-4AB4-8C45-6EAF82013DF5}" srcId="{2625DF03-7BBD-4CDB-BC94-141845717189}" destId="{E3DDC3D6-D54E-4552-A707-7C8716DD835A}" srcOrd="4" destOrd="0" parTransId="{3DD51D0B-9605-4C79-83C3-63FDF96937F8}" sibTransId="{29B09D28-A781-4DAF-ACBF-E1AA518D2BC9}"/>
    <dgm:cxn modelId="{540AAEA4-2140-45C6-B656-F17B6F6E1084}" type="presOf" srcId="{E3DDC3D6-D54E-4552-A707-7C8716DD835A}" destId="{7E60EE0C-F8F6-471B-B4F6-88EC869450C9}" srcOrd="0" destOrd="4" presId="urn:microsoft.com/office/officeart/2005/8/layout/list1"/>
    <dgm:cxn modelId="{358986B3-765E-4E2E-AE41-B61822D5B53A}" srcId="{2625DF03-7BBD-4CDB-BC94-141845717189}" destId="{0DCDCABD-669D-4027-BB4A-1A6B843BB001}" srcOrd="2" destOrd="0" parTransId="{65CB184F-31D8-4B54-9A08-A2F956535261}" sibTransId="{5BD2E72B-02B1-4E61-8C71-275A55691050}"/>
    <dgm:cxn modelId="{3E9D2FC6-6027-49D4-B098-FE7AB146F87E}" type="presOf" srcId="{2625DF03-7BBD-4CDB-BC94-141845717189}" destId="{F4A93694-53B8-49CA-8616-B4859A1B9C35}" srcOrd="1" destOrd="0" presId="urn:microsoft.com/office/officeart/2005/8/layout/list1"/>
    <dgm:cxn modelId="{157DBAC6-5ABA-4CC1-908D-7251FBCE53D9}" srcId="{2625DF03-7BBD-4CDB-BC94-141845717189}" destId="{F4CBC290-286E-45CC-B60A-79ADC5A64CA2}" srcOrd="1" destOrd="0" parTransId="{ED28A99E-7F5D-409A-A9C1-ADAA82630007}" sibTransId="{560A9406-4810-4F17-93F7-FE4B8CEBA2CF}"/>
    <dgm:cxn modelId="{055FD3FC-78EB-4406-B008-59C2B0678F6E}" type="presOf" srcId="{0DCDCABD-669D-4027-BB4A-1A6B843BB001}" destId="{7E60EE0C-F8F6-471B-B4F6-88EC869450C9}" srcOrd="0" destOrd="2" presId="urn:microsoft.com/office/officeart/2005/8/layout/list1"/>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4B7CB-28DD-4392-81C9-E16AD3B1AA45}"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D45708B2-DB8E-44FB-B18D-D298E996285C}">
      <dgm:prSet/>
      <dgm:spPr/>
      <dgm:t>
        <a:bodyPr/>
        <a:lstStyle/>
        <a:p>
          <a:pPr>
            <a:lnSpc>
              <a:spcPct val="100000"/>
            </a:lnSpc>
            <a:defRPr b="1"/>
          </a:pPr>
          <a:r>
            <a:rPr lang="en-US" dirty="0"/>
            <a:t>1915</a:t>
          </a:r>
        </a:p>
      </dgm:t>
    </dgm:pt>
    <dgm:pt modelId="{EBC24390-3E56-4E74-B828-CFA32B0C43EB}" type="parTrans" cxnId="{1B869CF3-AD8E-4EEF-AB3F-D0294EFDE173}">
      <dgm:prSet/>
      <dgm:spPr/>
      <dgm:t>
        <a:bodyPr/>
        <a:lstStyle/>
        <a:p>
          <a:endParaRPr lang="en-US"/>
        </a:p>
      </dgm:t>
    </dgm:pt>
    <dgm:pt modelId="{A10FC827-2ADA-4F4B-845E-5D6A42CAFF45}" type="sibTrans" cxnId="{1B869CF3-AD8E-4EEF-AB3F-D0294EFDE173}">
      <dgm:prSet/>
      <dgm:spPr/>
      <dgm:t>
        <a:bodyPr/>
        <a:lstStyle/>
        <a:p>
          <a:endParaRPr lang="en-US"/>
        </a:p>
      </dgm:t>
    </dgm:pt>
    <dgm:pt modelId="{10BD4A30-D8DF-43E3-84F9-86E81093C0DF}">
      <dgm:prSet/>
      <dgm:spPr/>
      <dgm:t>
        <a:bodyPr/>
        <a:lstStyle/>
        <a:p>
          <a:pPr>
            <a:lnSpc>
              <a:spcPct val="100000"/>
            </a:lnSpc>
          </a:pPr>
          <a:r>
            <a:rPr lang="en-US" dirty="0"/>
            <a:t>Delegates from five Illinois branches met in one of the first State conferences ever held.</a:t>
          </a:r>
        </a:p>
      </dgm:t>
    </dgm:pt>
    <dgm:pt modelId="{0DD7D43B-9F72-451A-83B0-A6CD92AABFAA}" type="parTrans" cxnId="{1BF23D2C-72A1-4EAA-8108-A9652C4F8FD7}">
      <dgm:prSet/>
      <dgm:spPr/>
      <dgm:t>
        <a:bodyPr/>
        <a:lstStyle/>
        <a:p>
          <a:endParaRPr lang="en-US"/>
        </a:p>
      </dgm:t>
    </dgm:pt>
    <dgm:pt modelId="{99DBEFEE-6EDC-43CD-9871-85496F4F1D99}" type="sibTrans" cxnId="{1BF23D2C-72A1-4EAA-8108-A9652C4F8FD7}">
      <dgm:prSet/>
      <dgm:spPr/>
      <dgm:t>
        <a:bodyPr/>
        <a:lstStyle/>
        <a:p>
          <a:endParaRPr lang="en-US"/>
        </a:p>
      </dgm:t>
    </dgm:pt>
    <dgm:pt modelId="{84E01E59-56F8-48D5-9333-A5D70359C9E9}">
      <dgm:prSet/>
      <dgm:spPr/>
      <dgm:t>
        <a:bodyPr/>
        <a:lstStyle/>
        <a:p>
          <a:pPr>
            <a:lnSpc>
              <a:spcPct val="100000"/>
            </a:lnSpc>
            <a:defRPr b="1"/>
          </a:pPr>
          <a:r>
            <a:rPr lang="en-US" dirty="0"/>
            <a:t>1921</a:t>
          </a:r>
        </a:p>
      </dgm:t>
    </dgm:pt>
    <dgm:pt modelId="{D038C8A2-F74B-4BED-9C0A-41964FAA7B66}" type="parTrans" cxnId="{BAE99853-8F93-42BA-BA4A-5555D9662C1C}">
      <dgm:prSet/>
      <dgm:spPr/>
      <dgm:t>
        <a:bodyPr/>
        <a:lstStyle/>
        <a:p>
          <a:endParaRPr lang="en-US"/>
        </a:p>
      </dgm:t>
    </dgm:pt>
    <dgm:pt modelId="{6A810D65-1F72-4C53-9A27-218C42C0F874}" type="sibTrans" cxnId="{BAE99853-8F93-42BA-BA4A-5555D9662C1C}">
      <dgm:prSet/>
      <dgm:spPr/>
      <dgm:t>
        <a:bodyPr/>
        <a:lstStyle/>
        <a:p>
          <a:endParaRPr lang="en-US"/>
        </a:p>
      </dgm:t>
    </dgm:pt>
    <dgm:pt modelId="{609B1579-6CF0-4CFB-8D85-E9F63C43CDD7}">
      <dgm:prSet/>
      <dgm:spPr/>
      <dgm:t>
        <a:bodyPr/>
        <a:lstStyle/>
        <a:p>
          <a:pPr>
            <a:lnSpc>
              <a:spcPct val="100000"/>
            </a:lnSpc>
          </a:pPr>
          <a:r>
            <a:rPr lang="en-US" dirty="0"/>
            <a:t>The Southern Association of College Women Merged with the Association of College Alumnae and the name was changed to The American Association of University Women.</a:t>
          </a:r>
        </a:p>
      </dgm:t>
    </dgm:pt>
    <dgm:pt modelId="{F1CE33A1-12D6-45BA-9202-A887E6CB4132}" type="parTrans" cxnId="{0103466D-2D0B-47A7-AA4A-62D6250B0A00}">
      <dgm:prSet/>
      <dgm:spPr/>
      <dgm:t>
        <a:bodyPr/>
        <a:lstStyle/>
        <a:p>
          <a:endParaRPr lang="en-US"/>
        </a:p>
      </dgm:t>
    </dgm:pt>
    <dgm:pt modelId="{891FB79F-9DC9-43F6-A654-6CC19165171A}" type="sibTrans" cxnId="{0103466D-2D0B-47A7-AA4A-62D6250B0A00}">
      <dgm:prSet/>
      <dgm:spPr/>
      <dgm:t>
        <a:bodyPr/>
        <a:lstStyle/>
        <a:p>
          <a:endParaRPr lang="en-US"/>
        </a:p>
      </dgm:t>
    </dgm:pt>
    <dgm:pt modelId="{698431DF-56E3-4F5B-90BB-22F750967992}">
      <dgm:prSet/>
      <dgm:spPr/>
      <dgm:t>
        <a:bodyPr/>
        <a:lstStyle/>
        <a:p>
          <a:pPr>
            <a:lnSpc>
              <a:spcPct val="100000"/>
            </a:lnSpc>
            <a:defRPr b="1"/>
          </a:pPr>
          <a:r>
            <a:rPr lang="en-US" dirty="0"/>
            <a:t>1924</a:t>
          </a:r>
        </a:p>
      </dgm:t>
    </dgm:pt>
    <dgm:pt modelId="{D0CB0B8C-3715-444C-93CB-E545CEE7B410}" type="parTrans" cxnId="{CA170088-777E-42B3-BE24-B207B24EA5EA}">
      <dgm:prSet/>
      <dgm:spPr/>
      <dgm:t>
        <a:bodyPr/>
        <a:lstStyle/>
        <a:p>
          <a:endParaRPr lang="en-US"/>
        </a:p>
      </dgm:t>
    </dgm:pt>
    <dgm:pt modelId="{379B0E6C-A671-4F38-A6D1-DA80549A6137}" type="sibTrans" cxnId="{CA170088-777E-42B3-BE24-B207B24EA5EA}">
      <dgm:prSet/>
      <dgm:spPr/>
      <dgm:t>
        <a:bodyPr/>
        <a:lstStyle/>
        <a:p>
          <a:endParaRPr lang="en-US"/>
        </a:p>
      </dgm:t>
    </dgm:pt>
    <dgm:pt modelId="{BAB1B0E2-B419-48B5-AB93-610BA0E98D5A}">
      <dgm:prSet/>
      <dgm:spPr/>
      <dgm:t>
        <a:bodyPr/>
        <a:lstStyle/>
        <a:p>
          <a:pPr>
            <a:lnSpc>
              <a:spcPct val="100000"/>
            </a:lnSpc>
          </a:pPr>
          <a:r>
            <a:rPr lang="en-US" dirty="0"/>
            <a:t>At the Invitation of the Chicago Branch, delegates met with Sectional Director Miss Frances Perkins to form a State Organization. </a:t>
          </a:r>
        </a:p>
      </dgm:t>
    </dgm:pt>
    <dgm:pt modelId="{EF278445-231B-415B-B436-2E3662EA56EF}" type="parTrans" cxnId="{7451658C-3F4D-4B46-849C-8516979DA113}">
      <dgm:prSet/>
      <dgm:spPr/>
      <dgm:t>
        <a:bodyPr/>
        <a:lstStyle/>
        <a:p>
          <a:endParaRPr lang="en-US"/>
        </a:p>
      </dgm:t>
    </dgm:pt>
    <dgm:pt modelId="{8F00C6D7-5609-4AD7-8E5B-47E6ED45684E}" type="sibTrans" cxnId="{7451658C-3F4D-4B46-849C-8516979DA113}">
      <dgm:prSet/>
      <dgm:spPr/>
      <dgm:t>
        <a:bodyPr/>
        <a:lstStyle/>
        <a:p>
          <a:endParaRPr lang="en-US"/>
        </a:p>
      </dgm:t>
    </dgm:pt>
    <dgm:pt modelId="{8FB41A50-3EAD-4476-84CA-7BA9D4946D92}" type="pres">
      <dgm:prSet presAssocID="{B394B7CB-28DD-4392-81C9-E16AD3B1AA45}" presName="root" presStyleCnt="0">
        <dgm:presLayoutVars>
          <dgm:dir/>
          <dgm:resizeHandles val="exact"/>
        </dgm:presLayoutVars>
      </dgm:prSet>
      <dgm:spPr/>
    </dgm:pt>
    <dgm:pt modelId="{AF8DB2BB-6166-486E-9C06-7CD136FA9B68}" type="pres">
      <dgm:prSet presAssocID="{D45708B2-DB8E-44FB-B18D-D298E996285C}" presName="compNode" presStyleCnt="0"/>
      <dgm:spPr/>
    </dgm:pt>
    <dgm:pt modelId="{56E393A0-4EA3-4358-8E5B-1209479D2090}" type="pres">
      <dgm:prSet presAssocID="{D45708B2-DB8E-44FB-B18D-D298E99628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314E04D6-338E-47D0-B388-A62F33CCE2CE}" type="pres">
      <dgm:prSet presAssocID="{D45708B2-DB8E-44FB-B18D-D298E996285C}" presName="iconSpace" presStyleCnt="0"/>
      <dgm:spPr/>
    </dgm:pt>
    <dgm:pt modelId="{BDC6C424-227C-4DA5-891F-CA57DA1CA2FF}" type="pres">
      <dgm:prSet presAssocID="{D45708B2-DB8E-44FB-B18D-D298E996285C}" presName="parTx" presStyleLbl="revTx" presStyleIdx="0" presStyleCnt="6">
        <dgm:presLayoutVars>
          <dgm:chMax val="0"/>
          <dgm:chPref val="0"/>
        </dgm:presLayoutVars>
      </dgm:prSet>
      <dgm:spPr/>
    </dgm:pt>
    <dgm:pt modelId="{8707FE47-2851-4BD0-AB12-1EED86E6F486}" type="pres">
      <dgm:prSet presAssocID="{D45708B2-DB8E-44FB-B18D-D298E996285C}" presName="txSpace" presStyleCnt="0"/>
      <dgm:spPr/>
    </dgm:pt>
    <dgm:pt modelId="{322283E3-2416-4272-93E4-A73E2C0AEE1E}" type="pres">
      <dgm:prSet presAssocID="{D45708B2-DB8E-44FB-B18D-D298E996285C}" presName="desTx" presStyleLbl="revTx" presStyleIdx="1" presStyleCnt="6">
        <dgm:presLayoutVars/>
      </dgm:prSet>
      <dgm:spPr/>
    </dgm:pt>
    <dgm:pt modelId="{5230100D-F1FC-46A4-9486-0A8AE36FD85E}" type="pres">
      <dgm:prSet presAssocID="{A10FC827-2ADA-4F4B-845E-5D6A42CAFF45}" presName="sibTrans" presStyleCnt="0"/>
      <dgm:spPr/>
    </dgm:pt>
    <dgm:pt modelId="{2E93569C-2512-4B57-992F-AB7D817D7BC6}" type="pres">
      <dgm:prSet presAssocID="{84E01E59-56F8-48D5-9333-A5D70359C9E9}" presName="compNode" presStyleCnt="0"/>
      <dgm:spPr/>
    </dgm:pt>
    <dgm:pt modelId="{D7CC4E52-6203-452B-BE1A-6319BBF51281}" type="pres">
      <dgm:prSet presAssocID="{84E01E59-56F8-48D5-9333-A5D70359C9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B995F94F-781E-4ABC-A066-AD1114EC8F74}" type="pres">
      <dgm:prSet presAssocID="{84E01E59-56F8-48D5-9333-A5D70359C9E9}" presName="iconSpace" presStyleCnt="0"/>
      <dgm:spPr/>
    </dgm:pt>
    <dgm:pt modelId="{A001799A-21E2-455C-ABBE-7A70DD656A12}" type="pres">
      <dgm:prSet presAssocID="{84E01E59-56F8-48D5-9333-A5D70359C9E9}" presName="parTx" presStyleLbl="revTx" presStyleIdx="2" presStyleCnt="6">
        <dgm:presLayoutVars>
          <dgm:chMax val="0"/>
          <dgm:chPref val="0"/>
        </dgm:presLayoutVars>
      </dgm:prSet>
      <dgm:spPr/>
    </dgm:pt>
    <dgm:pt modelId="{013E5FDB-0F3D-4851-B151-D6BD7B3C6723}" type="pres">
      <dgm:prSet presAssocID="{84E01E59-56F8-48D5-9333-A5D70359C9E9}" presName="txSpace" presStyleCnt="0"/>
      <dgm:spPr/>
    </dgm:pt>
    <dgm:pt modelId="{83A672F1-7832-41FD-86E5-F278E01E7A01}" type="pres">
      <dgm:prSet presAssocID="{84E01E59-56F8-48D5-9333-A5D70359C9E9}" presName="desTx" presStyleLbl="revTx" presStyleIdx="3" presStyleCnt="6">
        <dgm:presLayoutVars/>
      </dgm:prSet>
      <dgm:spPr/>
    </dgm:pt>
    <dgm:pt modelId="{0E333E15-9E88-4EA5-89C8-42ACD96C764F}" type="pres">
      <dgm:prSet presAssocID="{6A810D65-1F72-4C53-9A27-218C42C0F874}" presName="sibTrans" presStyleCnt="0"/>
      <dgm:spPr/>
    </dgm:pt>
    <dgm:pt modelId="{302E1233-523E-4F03-9E48-9C43BFDAC3C6}" type="pres">
      <dgm:prSet presAssocID="{698431DF-56E3-4F5B-90BB-22F750967992}" presName="compNode" presStyleCnt="0"/>
      <dgm:spPr/>
    </dgm:pt>
    <dgm:pt modelId="{CC68F9BE-8D63-423E-921B-5CF92537C392}" type="pres">
      <dgm:prSet presAssocID="{698431DF-56E3-4F5B-90BB-22F750967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f women with solid fill"/>
        </a:ext>
      </dgm:extLst>
    </dgm:pt>
    <dgm:pt modelId="{CDC8A37F-D6CC-45D0-A899-DF2BF3C5BD12}" type="pres">
      <dgm:prSet presAssocID="{698431DF-56E3-4F5B-90BB-22F750967992}" presName="iconSpace" presStyleCnt="0"/>
      <dgm:spPr/>
    </dgm:pt>
    <dgm:pt modelId="{B363100D-4747-4B6F-8497-5B4D14756129}" type="pres">
      <dgm:prSet presAssocID="{698431DF-56E3-4F5B-90BB-22F750967992}" presName="parTx" presStyleLbl="revTx" presStyleIdx="4" presStyleCnt="6">
        <dgm:presLayoutVars>
          <dgm:chMax val="0"/>
          <dgm:chPref val="0"/>
        </dgm:presLayoutVars>
      </dgm:prSet>
      <dgm:spPr/>
    </dgm:pt>
    <dgm:pt modelId="{242B357A-CC4A-4998-B372-1BBFB1FEE847}" type="pres">
      <dgm:prSet presAssocID="{698431DF-56E3-4F5B-90BB-22F750967992}" presName="txSpace" presStyleCnt="0"/>
      <dgm:spPr/>
    </dgm:pt>
    <dgm:pt modelId="{FF009D5D-DEB3-4516-82F7-5D89B23FAC73}" type="pres">
      <dgm:prSet presAssocID="{698431DF-56E3-4F5B-90BB-22F750967992}" presName="desTx" presStyleLbl="revTx" presStyleIdx="5" presStyleCnt="6">
        <dgm:presLayoutVars/>
      </dgm:prSet>
      <dgm:spPr/>
    </dgm:pt>
  </dgm:ptLst>
  <dgm:cxnLst>
    <dgm:cxn modelId="{D1580326-6582-445B-BF71-9D539531FD34}" type="presOf" srcId="{609B1579-6CF0-4CFB-8D85-E9F63C43CDD7}" destId="{83A672F1-7832-41FD-86E5-F278E01E7A01}" srcOrd="0" destOrd="0" presId="urn:microsoft.com/office/officeart/2018/5/layout/CenteredIconLabelDescriptionList"/>
    <dgm:cxn modelId="{32888C29-7366-42E6-B7B5-18140A9AF7C6}" type="presOf" srcId="{10BD4A30-D8DF-43E3-84F9-86E81093C0DF}" destId="{322283E3-2416-4272-93E4-A73E2C0AEE1E}" srcOrd="0" destOrd="0" presId="urn:microsoft.com/office/officeart/2018/5/layout/CenteredIconLabelDescriptionList"/>
    <dgm:cxn modelId="{1BF23D2C-72A1-4EAA-8108-A9652C4F8FD7}" srcId="{D45708B2-DB8E-44FB-B18D-D298E996285C}" destId="{10BD4A30-D8DF-43E3-84F9-86E81093C0DF}" srcOrd="0" destOrd="0" parTransId="{0DD7D43B-9F72-451A-83B0-A6CD92AABFAA}" sibTransId="{99DBEFEE-6EDC-43CD-9871-85496F4F1D99}"/>
    <dgm:cxn modelId="{0103466D-2D0B-47A7-AA4A-62D6250B0A00}" srcId="{84E01E59-56F8-48D5-9333-A5D70359C9E9}" destId="{609B1579-6CF0-4CFB-8D85-E9F63C43CDD7}" srcOrd="0" destOrd="0" parTransId="{F1CE33A1-12D6-45BA-9202-A887E6CB4132}" sibTransId="{891FB79F-9DC9-43F6-A654-6CC19165171A}"/>
    <dgm:cxn modelId="{BAE99853-8F93-42BA-BA4A-5555D9662C1C}" srcId="{B394B7CB-28DD-4392-81C9-E16AD3B1AA45}" destId="{84E01E59-56F8-48D5-9333-A5D70359C9E9}" srcOrd="1" destOrd="0" parTransId="{D038C8A2-F74B-4BED-9C0A-41964FAA7B66}" sibTransId="{6A810D65-1F72-4C53-9A27-218C42C0F874}"/>
    <dgm:cxn modelId="{60FD957C-48A9-4C46-B93D-FA42D6F0762D}" type="presOf" srcId="{B394B7CB-28DD-4392-81C9-E16AD3B1AA45}" destId="{8FB41A50-3EAD-4476-84CA-7BA9D4946D92}" srcOrd="0" destOrd="0" presId="urn:microsoft.com/office/officeart/2018/5/layout/CenteredIconLabelDescriptionList"/>
    <dgm:cxn modelId="{CA170088-777E-42B3-BE24-B207B24EA5EA}" srcId="{B394B7CB-28DD-4392-81C9-E16AD3B1AA45}" destId="{698431DF-56E3-4F5B-90BB-22F750967992}" srcOrd="2" destOrd="0" parTransId="{D0CB0B8C-3715-444C-93CB-E545CEE7B410}" sibTransId="{379B0E6C-A671-4F38-A6D1-DA80549A6137}"/>
    <dgm:cxn modelId="{7451658C-3F4D-4B46-849C-8516979DA113}" srcId="{698431DF-56E3-4F5B-90BB-22F750967992}" destId="{BAB1B0E2-B419-48B5-AB93-610BA0E98D5A}" srcOrd="0" destOrd="0" parTransId="{EF278445-231B-415B-B436-2E3662EA56EF}" sibTransId="{8F00C6D7-5609-4AD7-8E5B-47E6ED45684E}"/>
    <dgm:cxn modelId="{D6361BA7-E67C-47ED-AE1B-EAFAB5323135}" type="presOf" srcId="{698431DF-56E3-4F5B-90BB-22F750967992}" destId="{B363100D-4747-4B6F-8497-5B4D14756129}" srcOrd="0" destOrd="0" presId="urn:microsoft.com/office/officeart/2018/5/layout/CenteredIconLabelDescriptionList"/>
    <dgm:cxn modelId="{05AF10B5-AE24-43A0-A067-E03069CD3015}" type="presOf" srcId="{84E01E59-56F8-48D5-9333-A5D70359C9E9}" destId="{A001799A-21E2-455C-ABBE-7A70DD656A12}" srcOrd="0" destOrd="0" presId="urn:microsoft.com/office/officeart/2018/5/layout/CenteredIconLabelDescriptionList"/>
    <dgm:cxn modelId="{DDCCE0CE-F491-41F4-B96E-38A7B75A0160}" type="presOf" srcId="{D45708B2-DB8E-44FB-B18D-D298E996285C}" destId="{BDC6C424-227C-4DA5-891F-CA57DA1CA2FF}" srcOrd="0" destOrd="0" presId="urn:microsoft.com/office/officeart/2018/5/layout/CenteredIconLabelDescriptionList"/>
    <dgm:cxn modelId="{1AFFEAF0-006A-4782-9ECF-FA93B385D327}" type="presOf" srcId="{BAB1B0E2-B419-48B5-AB93-610BA0E98D5A}" destId="{FF009D5D-DEB3-4516-82F7-5D89B23FAC73}" srcOrd="0" destOrd="0" presId="urn:microsoft.com/office/officeart/2018/5/layout/CenteredIconLabelDescriptionList"/>
    <dgm:cxn modelId="{1B869CF3-AD8E-4EEF-AB3F-D0294EFDE173}" srcId="{B394B7CB-28DD-4392-81C9-E16AD3B1AA45}" destId="{D45708B2-DB8E-44FB-B18D-D298E996285C}" srcOrd="0" destOrd="0" parTransId="{EBC24390-3E56-4E74-B828-CFA32B0C43EB}" sibTransId="{A10FC827-2ADA-4F4B-845E-5D6A42CAFF45}"/>
    <dgm:cxn modelId="{F3659DFA-A8F7-463C-8F1E-7EE119E74B95}" type="presParOf" srcId="{8FB41A50-3EAD-4476-84CA-7BA9D4946D92}" destId="{AF8DB2BB-6166-486E-9C06-7CD136FA9B68}" srcOrd="0" destOrd="0" presId="urn:microsoft.com/office/officeart/2018/5/layout/CenteredIconLabelDescriptionList"/>
    <dgm:cxn modelId="{037F918F-6A9E-4EBF-BCB5-EF4BE6837DBB}" type="presParOf" srcId="{AF8DB2BB-6166-486E-9C06-7CD136FA9B68}" destId="{56E393A0-4EA3-4358-8E5B-1209479D2090}" srcOrd="0" destOrd="0" presId="urn:microsoft.com/office/officeart/2018/5/layout/CenteredIconLabelDescriptionList"/>
    <dgm:cxn modelId="{8FA8813B-176C-43CD-96BF-27615A95112A}" type="presParOf" srcId="{AF8DB2BB-6166-486E-9C06-7CD136FA9B68}" destId="{314E04D6-338E-47D0-B388-A62F33CCE2CE}" srcOrd="1" destOrd="0" presId="urn:microsoft.com/office/officeart/2018/5/layout/CenteredIconLabelDescriptionList"/>
    <dgm:cxn modelId="{F2291A85-3494-4E98-8F10-E912B7C95A2D}" type="presParOf" srcId="{AF8DB2BB-6166-486E-9C06-7CD136FA9B68}" destId="{BDC6C424-227C-4DA5-891F-CA57DA1CA2FF}" srcOrd="2" destOrd="0" presId="urn:microsoft.com/office/officeart/2018/5/layout/CenteredIconLabelDescriptionList"/>
    <dgm:cxn modelId="{312CF02A-7079-4AA0-898A-9F6676461404}" type="presParOf" srcId="{AF8DB2BB-6166-486E-9C06-7CD136FA9B68}" destId="{8707FE47-2851-4BD0-AB12-1EED86E6F486}" srcOrd="3" destOrd="0" presId="urn:microsoft.com/office/officeart/2018/5/layout/CenteredIconLabelDescriptionList"/>
    <dgm:cxn modelId="{17D66483-53D6-46BF-8113-89BF96D91085}" type="presParOf" srcId="{AF8DB2BB-6166-486E-9C06-7CD136FA9B68}" destId="{322283E3-2416-4272-93E4-A73E2C0AEE1E}" srcOrd="4" destOrd="0" presId="urn:microsoft.com/office/officeart/2018/5/layout/CenteredIconLabelDescriptionList"/>
    <dgm:cxn modelId="{670D3F75-C49F-475F-8B3B-F374E55DA14A}" type="presParOf" srcId="{8FB41A50-3EAD-4476-84CA-7BA9D4946D92}" destId="{5230100D-F1FC-46A4-9486-0A8AE36FD85E}" srcOrd="1" destOrd="0" presId="urn:microsoft.com/office/officeart/2018/5/layout/CenteredIconLabelDescriptionList"/>
    <dgm:cxn modelId="{79B1A99D-E68C-4A92-85E7-84589E0FC2B2}" type="presParOf" srcId="{8FB41A50-3EAD-4476-84CA-7BA9D4946D92}" destId="{2E93569C-2512-4B57-992F-AB7D817D7BC6}" srcOrd="2" destOrd="0" presId="urn:microsoft.com/office/officeart/2018/5/layout/CenteredIconLabelDescriptionList"/>
    <dgm:cxn modelId="{9711D216-72DD-481E-9446-2D9BD8B9ED78}" type="presParOf" srcId="{2E93569C-2512-4B57-992F-AB7D817D7BC6}" destId="{D7CC4E52-6203-452B-BE1A-6319BBF51281}" srcOrd="0" destOrd="0" presId="urn:microsoft.com/office/officeart/2018/5/layout/CenteredIconLabelDescriptionList"/>
    <dgm:cxn modelId="{9A4134D1-08BA-42FF-8598-CA7E4EBCAD36}" type="presParOf" srcId="{2E93569C-2512-4B57-992F-AB7D817D7BC6}" destId="{B995F94F-781E-4ABC-A066-AD1114EC8F74}" srcOrd="1" destOrd="0" presId="urn:microsoft.com/office/officeart/2018/5/layout/CenteredIconLabelDescriptionList"/>
    <dgm:cxn modelId="{6C139FC0-52E2-4664-A35C-CF387C7A3C55}" type="presParOf" srcId="{2E93569C-2512-4B57-992F-AB7D817D7BC6}" destId="{A001799A-21E2-455C-ABBE-7A70DD656A12}" srcOrd="2" destOrd="0" presId="urn:microsoft.com/office/officeart/2018/5/layout/CenteredIconLabelDescriptionList"/>
    <dgm:cxn modelId="{82EEC3F3-E6F2-4109-80F4-AC654F537C7A}" type="presParOf" srcId="{2E93569C-2512-4B57-992F-AB7D817D7BC6}" destId="{013E5FDB-0F3D-4851-B151-D6BD7B3C6723}" srcOrd="3" destOrd="0" presId="urn:microsoft.com/office/officeart/2018/5/layout/CenteredIconLabelDescriptionList"/>
    <dgm:cxn modelId="{D5E54FD5-E110-4E71-8A59-F69F5D1CEC00}" type="presParOf" srcId="{2E93569C-2512-4B57-992F-AB7D817D7BC6}" destId="{83A672F1-7832-41FD-86E5-F278E01E7A01}" srcOrd="4" destOrd="0" presId="urn:microsoft.com/office/officeart/2018/5/layout/CenteredIconLabelDescriptionList"/>
    <dgm:cxn modelId="{B5CD6B90-0DA5-41BA-8BD2-0ED9CB1D6AAE}" type="presParOf" srcId="{8FB41A50-3EAD-4476-84CA-7BA9D4946D92}" destId="{0E333E15-9E88-4EA5-89C8-42ACD96C764F}" srcOrd="3" destOrd="0" presId="urn:microsoft.com/office/officeart/2018/5/layout/CenteredIconLabelDescriptionList"/>
    <dgm:cxn modelId="{10E89DCC-253E-4528-AFB0-CF27BD2AE4EF}" type="presParOf" srcId="{8FB41A50-3EAD-4476-84CA-7BA9D4946D92}" destId="{302E1233-523E-4F03-9E48-9C43BFDAC3C6}" srcOrd="4" destOrd="0" presId="urn:microsoft.com/office/officeart/2018/5/layout/CenteredIconLabelDescriptionList"/>
    <dgm:cxn modelId="{9E9BD961-E108-4285-8605-046366216762}" type="presParOf" srcId="{302E1233-523E-4F03-9E48-9C43BFDAC3C6}" destId="{CC68F9BE-8D63-423E-921B-5CF92537C392}" srcOrd="0" destOrd="0" presId="urn:microsoft.com/office/officeart/2018/5/layout/CenteredIconLabelDescriptionList"/>
    <dgm:cxn modelId="{ECA7A0F9-3845-4649-B5A8-45F2E2ABFCE2}" type="presParOf" srcId="{302E1233-523E-4F03-9E48-9C43BFDAC3C6}" destId="{CDC8A37F-D6CC-45D0-A899-DF2BF3C5BD12}" srcOrd="1" destOrd="0" presId="urn:microsoft.com/office/officeart/2018/5/layout/CenteredIconLabelDescriptionList"/>
    <dgm:cxn modelId="{C9A5EBA1-79BB-4A6F-A960-471D488D3DF8}" type="presParOf" srcId="{302E1233-523E-4F03-9E48-9C43BFDAC3C6}" destId="{B363100D-4747-4B6F-8497-5B4D14756129}" srcOrd="2" destOrd="0" presId="urn:microsoft.com/office/officeart/2018/5/layout/CenteredIconLabelDescriptionList"/>
    <dgm:cxn modelId="{8BEA56FF-3937-4231-A2BB-C9D6620CA993}" type="presParOf" srcId="{302E1233-523E-4F03-9E48-9C43BFDAC3C6}" destId="{242B357A-CC4A-4998-B372-1BBFB1FEE847}" srcOrd="3" destOrd="0" presId="urn:microsoft.com/office/officeart/2018/5/layout/CenteredIconLabelDescriptionList"/>
    <dgm:cxn modelId="{2E7729BD-E17F-45E9-BA38-5205E2B45074}" type="presParOf" srcId="{302E1233-523E-4F03-9E48-9C43BFDAC3C6}" destId="{FF009D5D-DEB3-4516-82F7-5D89B23FAC7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678D1-2FAF-4E8A-BFAC-11D9B58C779B}"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2625DF03-7BBD-4CDB-BC94-141845717189}">
      <dgm:prSet/>
      <dgm:spPr/>
      <dgm:t>
        <a:bodyPr/>
        <a:lstStyle/>
        <a:p>
          <a:pPr>
            <a:defRPr b="1"/>
          </a:pPr>
          <a:r>
            <a:rPr lang="en-US" dirty="0"/>
            <a:t>1925</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r>
            <a:rPr lang="en-US" dirty="0"/>
            <a:t>The first annual meeting was held in Jacksonville with delegations from seven branches: Jacksonville, Carthage, Champaign-Urbana, Chicago, East St. Louis, Elgin, and Springfield. </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ADD87BB8-C3C5-45A6-950F-FD99053FB3E3}">
      <dgm:prSet/>
      <dgm:spPr/>
      <dgm:t>
        <a:bodyPr/>
        <a:lstStyle/>
        <a:p>
          <a:pPr>
            <a:defRPr b="1"/>
          </a:pPr>
          <a:r>
            <a:rPr lang="en-US" dirty="0"/>
            <a:t>1926</a:t>
          </a:r>
        </a:p>
      </dgm:t>
    </dgm:pt>
    <dgm:pt modelId="{E6EFB597-58D6-4D8B-9FC0-A3B55109A510}" type="parTrans" cxnId="{772369D8-D3AC-49D8-B44B-D44E7FEF7019}">
      <dgm:prSet/>
      <dgm:spPr/>
      <dgm:t>
        <a:bodyPr/>
        <a:lstStyle/>
        <a:p>
          <a:endParaRPr lang="en-US"/>
        </a:p>
      </dgm:t>
    </dgm:pt>
    <dgm:pt modelId="{802A27CE-4750-401D-9AF0-35E315D8EBC4}" type="sibTrans" cxnId="{772369D8-D3AC-49D8-B44B-D44E7FEF7019}">
      <dgm:prSet/>
      <dgm:spPr/>
      <dgm:t>
        <a:bodyPr/>
        <a:lstStyle/>
        <a:p>
          <a:endParaRPr lang="en-US"/>
        </a:p>
      </dgm:t>
    </dgm:pt>
    <dgm:pt modelId="{99944A76-CB37-475B-97BC-4B1C373C68AB}">
      <dgm:prSet/>
      <dgm:spPr/>
      <dgm:t>
        <a:bodyPr/>
        <a:lstStyle/>
        <a:p>
          <a:r>
            <a:rPr lang="en-US" dirty="0"/>
            <a:t>A mimeographed State Division Newsletter for branch Presidents was undertaken. Annual dues of 10 cents per member were voted “to cover such expenses as printing and postage.”</a:t>
          </a:r>
        </a:p>
      </dgm:t>
    </dgm:pt>
    <dgm:pt modelId="{9FA983B2-DE9D-47F2-BAEE-16F24A12BAF2}" type="parTrans" cxnId="{F1827351-5320-4FB6-883F-B675D3AAA13A}">
      <dgm:prSet/>
      <dgm:spPr/>
      <dgm:t>
        <a:bodyPr/>
        <a:lstStyle/>
        <a:p>
          <a:endParaRPr lang="en-US"/>
        </a:p>
      </dgm:t>
    </dgm:pt>
    <dgm:pt modelId="{30073560-0332-4A77-9742-A49CC06270BF}" type="sibTrans" cxnId="{F1827351-5320-4FB6-883F-B675D3AAA13A}">
      <dgm:prSet/>
      <dgm:spPr/>
      <dgm:t>
        <a:bodyPr/>
        <a:lstStyle/>
        <a:p>
          <a:endParaRPr lang="en-US"/>
        </a:p>
      </dgm:t>
    </dgm:pt>
    <dgm:pt modelId="{B9AF96BC-1C67-4C9F-821A-30CCA58AE9E6}">
      <dgm:prSet/>
      <dgm:spPr/>
      <dgm:t>
        <a:bodyPr/>
        <a:lstStyle/>
        <a:p>
          <a:pPr>
            <a:defRPr b="1"/>
          </a:pPr>
          <a:r>
            <a:rPr lang="en-US" dirty="0"/>
            <a:t>1931</a:t>
          </a:r>
        </a:p>
      </dgm:t>
    </dgm:pt>
    <dgm:pt modelId="{FDEB4971-50A7-4872-A324-62FDD2FF2CFF}" type="parTrans" cxnId="{E223DFF9-F783-4CCE-B0A1-981EDDAFD5DA}">
      <dgm:prSet/>
      <dgm:spPr/>
      <dgm:t>
        <a:bodyPr/>
        <a:lstStyle/>
        <a:p>
          <a:endParaRPr lang="en-US"/>
        </a:p>
      </dgm:t>
    </dgm:pt>
    <dgm:pt modelId="{40F1F167-6C24-4FE8-BB72-2F1E95F66AE7}" type="sibTrans" cxnId="{E223DFF9-F783-4CCE-B0A1-981EDDAFD5DA}">
      <dgm:prSet/>
      <dgm:spPr/>
      <dgm:t>
        <a:bodyPr/>
        <a:lstStyle/>
        <a:p>
          <a:endParaRPr lang="en-US"/>
        </a:p>
      </dgm:t>
    </dgm:pt>
    <dgm:pt modelId="{F13A9930-C0B5-48E7-BCE9-A4BC0FE3CC57}">
      <dgm:prSet/>
      <dgm:spPr/>
      <dgm:t>
        <a:bodyPr/>
        <a:lstStyle/>
        <a:p>
          <a:r>
            <a:rPr lang="en-US" dirty="0"/>
            <a:t>The first venture into the field of public relations was through representation on an Inter- organization Committee: The Illinois Women’s Conference on Legislation. </a:t>
          </a:r>
        </a:p>
      </dgm:t>
    </dgm:pt>
    <dgm:pt modelId="{2BB09709-5114-4042-A052-4CAE84F8B144}" type="parTrans" cxnId="{2A44902C-D22B-4723-9018-EADFA0CB362B}">
      <dgm:prSet/>
      <dgm:spPr/>
      <dgm:t>
        <a:bodyPr/>
        <a:lstStyle/>
        <a:p>
          <a:endParaRPr lang="en-US"/>
        </a:p>
      </dgm:t>
    </dgm:pt>
    <dgm:pt modelId="{40274F3C-135C-4605-9FE4-C3D47775C7A2}" type="sibTrans" cxnId="{2A44902C-D22B-4723-9018-EADFA0CB362B}">
      <dgm:prSet/>
      <dgm:spPr/>
      <dgm:t>
        <a:bodyPr/>
        <a:lstStyle/>
        <a:p>
          <a:endParaRPr lang="en-US"/>
        </a:p>
      </dgm:t>
    </dgm:pt>
    <dgm:pt modelId="{D056ABA2-35E0-4801-9568-B3B3B292FA02}">
      <dgm:prSet/>
      <dgm:spPr/>
      <dgm:t>
        <a:bodyPr/>
        <a:lstStyle/>
        <a:p>
          <a:pPr>
            <a:defRPr b="1"/>
          </a:pPr>
          <a:r>
            <a:rPr lang="en-US" dirty="0"/>
            <a:t>1939</a:t>
          </a:r>
        </a:p>
      </dgm:t>
    </dgm:pt>
    <dgm:pt modelId="{09B8081E-2B34-480E-82DF-05B48F96B6D3}" type="parTrans" cxnId="{B3A78CC8-DE61-4C5D-800C-9636A68A228E}">
      <dgm:prSet/>
      <dgm:spPr/>
      <dgm:t>
        <a:bodyPr/>
        <a:lstStyle/>
        <a:p>
          <a:endParaRPr lang="en-US"/>
        </a:p>
      </dgm:t>
    </dgm:pt>
    <dgm:pt modelId="{1FD535D1-3802-4445-8643-963A5416143B}" type="sibTrans" cxnId="{B3A78CC8-DE61-4C5D-800C-9636A68A228E}">
      <dgm:prSet/>
      <dgm:spPr/>
      <dgm:t>
        <a:bodyPr/>
        <a:lstStyle/>
        <a:p>
          <a:endParaRPr lang="en-US"/>
        </a:p>
      </dgm:t>
    </dgm:pt>
    <dgm:pt modelId="{1142E624-E2B1-4EE0-827A-689A3389AC89}">
      <dgm:prSet/>
      <dgm:spPr/>
      <dgm:t>
        <a:bodyPr/>
        <a:lstStyle/>
        <a:p>
          <a:r>
            <a:rPr lang="en-US" dirty="0"/>
            <a:t>Attainment of the $30,000 Marian Talbot Endowment was announced at National Convention in Denver.</a:t>
          </a:r>
        </a:p>
      </dgm:t>
    </dgm:pt>
    <dgm:pt modelId="{CEE5E568-A904-4D68-B6DC-C8E678A91E13}" type="parTrans" cxnId="{4B05F0B7-ED04-4990-B975-BF458C6527EB}">
      <dgm:prSet/>
      <dgm:spPr/>
      <dgm:t>
        <a:bodyPr/>
        <a:lstStyle/>
        <a:p>
          <a:endParaRPr lang="en-US"/>
        </a:p>
      </dgm:t>
    </dgm:pt>
    <dgm:pt modelId="{45AEBCC2-DE67-4CE6-B530-428D65084680}" type="sibTrans" cxnId="{4B05F0B7-ED04-4990-B975-BF458C6527EB}">
      <dgm:prSet/>
      <dgm:spPr/>
      <dgm:t>
        <a:bodyPr/>
        <a:lstStyle/>
        <a:p>
          <a:endParaRPr lang="en-US"/>
        </a:p>
      </dgm:t>
    </dgm:pt>
    <dgm:pt modelId="{4CD0BEF5-0334-44C5-AAAE-2656CF619775}" type="pres">
      <dgm:prSet presAssocID="{BE8678D1-2FAF-4E8A-BFAC-11D9B58C779B}" presName="root" presStyleCnt="0">
        <dgm:presLayoutVars>
          <dgm:chMax/>
          <dgm:chPref/>
          <dgm:animLvl val="lvl"/>
        </dgm:presLayoutVars>
      </dgm:prSet>
      <dgm:spPr/>
    </dgm:pt>
    <dgm:pt modelId="{9BAB0FE7-0DD2-4849-8DA7-9C6DF077B840}" type="pres">
      <dgm:prSet presAssocID="{BE8678D1-2FAF-4E8A-BFAC-11D9B58C779B}" presName="divider" presStyleLbl="node1" presStyleIdx="0" presStyleCnt="1"/>
      <dgm:spPr/>
    </dgm:pt>
    <dgm:pt modelId="{B3EF3D60-144F-4195-8C61-11445D44F192}" type="pres">
      <dgm:prSet presAssocID="{BE8678D1-2FAF-4E8A-BFAC-11D9B58C779B}" presName="nodes" presStyleCnt="0">
        <dgm:presLayoutVars>
          <dgm:chMax/>
          <dgm:chPref/>
          <dgm:animLvl val="lvl"/>
        </dgm:presLayoutVars>
      </dgm:prSet>
      <dgm:spPr/>
    </dgm:pt>
    <dgm:pt modelId="{5C067BDD-9D1F-4B91-AF87-DE8A6E4A6F76}" type="pres">
      <dgm:prSet presAssocID="{2625DF03-7BBD-4CDB-BC94-141845717189}" presName="composite" presStyleCnt="0"/>
      <dgm:spPr/>
    </dgm:pt>
    <dgm:pt modelId="{A00ED737-5B52-4A9E-BABA-43368984CC09}" type="pres">
      <dgm:prSet presAssocID="{2625DF03-7BBD-4CDB-BC94-141845717189}" presName="L1TextContainer" presStyleLbl="revTx" presStyleIdx="0" presStyleCnt="4">
        <dgm:presLayoutVars>
          <dgm:chMax val="1"/>
          <dgm:chPref val="1"/>
          <dgm:bulletEnabled val="1"/>
        </dgm:presLayoutVars>
      </dgm:prSet>
      <dgm:spPr/>
    </dgm:pt>
    <dgm:pt modelId="{FBD9AAF9-7249-4B2A-A2D6-628E97839B5D}" type="pres">
      <dgm:prSet presAssocID="{2625DF03-7BBD-4CDB-BC94-141845717189}" presName="L2TextContainerWrapper" presStyleCnt="0">
        <dgm:presLayoutVars>
          <dgm:chMax val="0"/>
          <dgm:chPref val="0"/>
          <dgm:bulletEnabled val="1"/>
        </dgm:presLayoutVars>
      </dgm:prSet>
      <dgm:spPr/>
    </dgm:pt>
    <dgm:pt modelId="{01726EAC-2A47-482B-8D5B-6A843FD44C3C}" type="pres">
      <dgm:prSet presAssocID="{2625DF03-7BBD-4CDB-BC94-141845717189}" presName="L2TextContainer" presStyleLbl="bgAccFollowNode1" presStyleIdx="0" presStyleCnt="4"/>
      <dgm:spPr/>
    </dgm:pt>
    <dgm:pt modelId="{65AEE87F-5BA7-447E-9B8E-8CB6662C1106}" type="pres">
      <dgm:prSet presAssocID="{2625DF03-7BBD-4CDB-BC94-141845717189}" presName="FlexibleEmptyPlaceHolder" presStyleCnt="0"/>
      <dgm:spPr/>
    </dgm:pt>
    <dgm:pt modelId="{4BE17B63-5FD8-44EA-BBA0-6A0539C5D040}" type="pres">
      <dgm:prSet presAssocID="{2625DF03-7BBD-4CDB-BC94-141845717189}"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B469D0EE-BF86-46DE-A745-D2DDC3DEA81A}" type="pres">
      <dgm:prSet presAssocID="{2625DF03-7BBD-4CDB-BC94-141845717189}"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FB2DA9C4-B0CA-4C44-85E8-BA6036CBA726}" type="pres">
      <dgm:prSet presAssocID="{2625DF03-7BBD-4CDB-BC94-141845717189}" presName="EmptyPlaceHolder" presStyleCnt="0"/>
      <dgm:spPr/>
    </dgm:pt>
    <dgm:pt modelId="{2785BFCE-72F7-4378-918E-919A592E485E}" type="pres">
      <dgm:prSet presAssocID="{20AAC754-35DD-4E92-8807-E0E312E46108}" presName="spaceBetweenRectangles" presStyleCnt="0"/>
      <dgm:spPr/>
    </dgm:pt>
    <dgm:pt modelId="{0CC1E745-546D-4EFA-B2B8-CC317E1EC313}" type="pres">
      <dgm:prSet presAssocID="{ADD87BB8-C3C5-45A6-950F-FD99053FB3E3}" presName="composite" presStyleCnt="0"/>
      <dgm:spPr/>
    </dgm:pt>
    <dgm:pt modelId="{D951C2D2-424F-4466-8C40-6E2419D97BB3}" type="pres">
      <dgm:prSet presAssocID="{ADD87BB8-C3C5-45A6-950F-FD99053FB3E3}" presName="L1TextContainer" presStyleLbl="revTx" presStyleIdx="1" presStyleCnt="4">
        <dgm:presLayoutVars>
          <dgm:chMax val="1"/>
          <dgm:chPref val="1"/>
          <dgm:bulletEnabled val="1"/>
        </dgm:presLayoutVars>
      </dgm:prSet>
      <dgm:spPr/>
    </dgm:pt>
    <dgm:pt modelId="{03347F81-0465-4CED-B32E-7179755CE5EE}" type="pres">
      <dgm:prSet presAssocID="{ADD87BB8-C3C5-45A6-950F-FD99053FB3E3}" presName="L2TextContainerWrapper" presStyleCnt="0">
        <dgm:presLayoutVars>
          <dgm:chMax val="0"/>
          <dgm:chPref val="0"/>
          <dgm:bulletEnabled val="1"/>
        </dgm:presLayoutVars>
      </dgm:prSet>
      <dgm:spPr/>
    </dgm:pt>
    <dgm:pt modelId="{39F4CADF-5CEB-472A-81A5-DCA1E49D8365}" type="pres">
      <dgm:prSet presAssocID="{ADD87BB8-C3C5-45A6-950F-FD99053FB3E3}" presName="L2TextContainer" presStyleLbl="bgAccFollowNode1" presStyleIdx="1" presStyleCnt="4"/>
      <dgm:spPr/>
    </dgm:pt>
    <dgm:pt modelId="{EC7A2BEA-4BAC-4456-9206-BF13DE2E9525}" type="pres">
      <dgm:prSet presAssocID="{ADD87BB8-C3C5-45A6-950F-FD99053FB3E3}" presName="FlexibleEmptyPlaceHolder" presStyleCnt="0"/>
      <dgm:spPr/>
    </dgm:pt>
    <dgm:pt modelId="{DB355ADD-0F84-486B-A7B2-A096174E34A6}" type="pres">
      <dgm:prSet presAssocID="{ADD87BB8-C3C5-45A6-950F-FD99053FB3E3}"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BC48356-62EF-448B-95AF-20836D476400}" type="pres">
      <dgm:prSet presAssocID="{ADD87BB8-C3C5-45A6-950F-FD99053FB3E3}"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79B6BA29-B207-4556-9AA6-48B556FC5616}" type="pres">
      <dgm:prSet presAssocID="{ADD87BB8-C3C5-45A6-950F-FD99053FB3E3}" presName="EmptyPlaceHolder" presStyleCnt="0"/>
      <dgm:spPr/>
    </dgm:pt>
    <dgm:pt modelId="{CE716254-65A4-4775-AB91-17DA1E1431CE}" type="pres">
      <dgm:prSet presAssocID="{802A27CE-4750-401D-9AF0-35E315D8EBC4}" presName="spaceBetweenRectangles" presStyleCnt="0"/>
      <dgm:spPr/>
    </dgm:pt>
    <dgm:pt modelId="{5EBD7245-4454-4D16-B7A3-CF7E8417379C}" type="pres">
      <dgm:prSet presAssocID="{B9AF96BC-1C67-4C9F-821A-30CCA58AE9E6}" presName="composite" presStyleCnt="0"/>
      <dgm:spPr/>
    </dgm:pt>
    <dgm:pt modelId="{20B07C6A-815C-48BE-8AD6-D31AA237D31B}" type="pres">
      <dgm:prSet presAssocID="{B9AF96BC-1C67-4C9F-821A-30CCA58AE9E6}" presName="L1TextContainer" presStyleLbl="revTx" presStyleIdx="2" presStyleCnt="4">
        <dgm:presLayoutVars>
          <dgm:chMax val="1"/>
          <dgm:chPref val="1"/>
          <dgm:bulletEnabled val="1"/>
        </dgm:presLayoutVars>
      </dgm:prSet>
      <dgm:spPr/>
    </dgm:pt>
    <dgm:pt modelId="{CF6E80D5-CC60-4138-8A16-3F8DE1AC6394}" type="pres">
      <dgm:prSet presAssocID="{B9AF96BC-1C67-4C9F-821A-30CCA58AE9E6}" presName="L2TextContainerWrapper" presStyleCnt="0">
        <dgm:presLayoutVars>
          <dgm:chMax val="0"/>
          <dgm:chPref val="0"/>
          <dgm:bulletEnabled val="1"/>
        </dgm:presLayoutVars>
      </dgm:prSet>
      <dgm:spPr/>
    </dgm:pt>
    <dgm:pt modelId="{B029BB46-38CA-48F4-AAFA-9EF4CE72EEFE}" type="pres">
      <dgm:prSet presAssocID="{B9AF96BC-1C67-4C9F-821A-30CCA58AE9E6}" presName="L2TextContainer" presStyleLbl="bgAccFollowNode1" presStyleIdx="2" presStyleCnt="4"/>
      <dgm:spPr/>
    </dgm:pt>
    <dgm:pt modelId="{74232432-E45B-489A-8250-B86BCF3E9B48}" type="pres">
      <dgm:prSet presAssocID="{B9AF96BC-1C67-4C9F-821A-30CCA58AE9E6}" presName="FlexibleEmptyPlaceHolder" presStyleCnt="0"/>
      <dgm:spPr/>
    </dgm:pt>
    <dgm:pt modelId="{4E747AEC-378B-4EAB-8E87-7425226060FA}" type="pres">
      <dgm:prSet presAssocID="{B9AF96BC-1C67-4C9F-821A-30CCA58AE9E6}"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02F2B7C-BE31-4487-9555-3D966D1AC234}" type="pres">
      <dgm:prSet presAssocID="{B9AF96BC-1C67-4C9F-821A-30CCA58AE9E6}"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50512E1F-72E7-4C65-911F-703C1651CD3E}" type="pres">
      <dgm:prSet presAssocID="{B9AF96BC-1C67-4C9F-821A-30CCA58AE9E6}" presName="EmptyPlaceHolder" presStyleCnt="0"/>
      <dgm:spPr/>
    </dgm:pt>
    <dgm:pt modelId="{6AFC32AD-A02B-4A43-AFFF-B734E5E3CD71}" type="pres">
      <dgm:prSet presAssocID="{40F1F167-6C24-4FE8-BB72-2F1E95F66AE7}" presName="spaceBetweenRectangles" presStyleCnt="0"/>
      <dgm:spPr/>
    </dgm:pt>
    <dgm:pt modelId="{F214BD88-B633-4E8A-9E76-05952EB266B4}" type="pres">
      <dgm:prSet presAssocID="{D056ABA2-35E0-4801-9568-B3B3B292FA02}" presName="composite" presStyleCnt="0"/>
      <dgm:spPr/>
    </dgm:pt>
    <dgm:pt modelId="{AE37541A-BE7F-4731-8E48-33064E9A48C4}" type="pres">
      <dgm:prSet presAssocID="{D056ABA2-35E0-4801-9568-B3B3B292FA02}" presName="L1TextContainer" presStyleLbl="revTx" presStyleIdx="3" presStyleCnt="4">
        <dgm:presLayoutVars>
          <dgm:chMax val="1"/>
          <dgm:chPref val="1"/>
          <dgm:bulletEnabled val="1"/>
        </dgm:presLayoutVars>
      </dgm:prSet>
      <dgm:spPr/>
    </dgm:pt>
    <dgm:pt modelId="{3C08B24C-A225-4179-95A2-F23432DE1476}" type="pres">
      <dgm:prSet presAssocID="{D056ABA2-35E0-4801-9568-B3B3B292FA02}" presName="L2TextContainerWrapper" presStyleCnt="0">
        <dgm:presLayoutVars>
          <dgm:chMax val="0"/>
          <dgm:chPref val="0"/>
          <dgm:bulletEnabled val="1"/>
        </dgm:presLayoutVars>
      </dgm:prSet>
      <dgm:spPr/>
    </dgm:pt>
    <dgm:pt modelId="{CB365D71-ED29-468B-BA5B-FC086EE9147A}" type="pres">
      <dgm:prSet presAssocID="{D056ABA2-35E0-4801-9568-B3B3B292FA02}" presName="L2TextContainer" presStyleLbl="bgAccFollowNode1" presStyleIdx="3" presStyleCnt="4"/>
      <dgm:spPr/>
    </dgm:pt>
    <dgm:pt modelId="{41F39E87-5FBA-42F4-ADBC-E445BDA64FFB}" type="pres">
      <dgm:prSet presAssocID="{D056ABA2-35E0-4801-9568-B3B3B292FA02}" presName="FlexibleEmptyPlaceHolder" presStyleCnt="0"/>
      <dgm:spPr/>
    </dgm:pt>
    <dgm:pt modelId="{8CBBF838-A17D-4E6F-B1AA-3188264FE8F6}" type="pres">
      <dgm:prSet presAssocID="{D056ABA2-35E0-4801-9568-B3B3B292FA02}"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E433A4A-6273-40D5-AE94-391A8B7088C3}" type="pres">
      <dgm:prSet presAssocID="{D056ABA2-35E0-4801-9568-B3B3B292FA02}"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56C4D5BF-C4F2-4DAB-928F-0E4C50A35F6B}" type="pres">
      <dgm:prSet presAssocID="{D056ABA2-35E0-4801-9568-B3B3B292FA02}" presName="EmptyPlaceHolder" presStyleCnt="0"/>
      <dgm:spPr/>
    </dgm:pt>
  </dgm:ptLst>
  <dgm:cxnLst>
    <dgm:cxn modelId="{5F7DC907-753A-4FE4-93A6-03F9959B6250}" srcId="{2625DF03-7BBD-4CDB-BC94-141845717189}" destId="{9EF27C0E-A4D5-4A06-9F3E-023B505D71EE}" srcOrd="0" destOrd="0" parTransId="{0BF0521C-3FB7-4CB3-84CE-6270A4C3153F}" sibTransId="{595689C1-EE7A-433F-8293-B86257516E01}"/>
    <dgm:cxn modelId="{69D56426-4031-4800-A057-99A46D3CE824}" srcId="{BE8678D1-2FAF-4E8A-BFAC-11D9B58C779B}" destId="{2625DF03-7BBD-4CDB-BC94-141845717189}" srcOrd="0" destOrd="0" parTransId="{8B914797-107E-403D-B3EA-C187B5FC323C}" sibTransId="{20AAC754-35DD-4E92-8807-E0E312E46108}"/>
    <dgm:cxn modelId="{480A1328-4232-4586-81FF-3737C98EACEE}" type="presOf" srcId="{D056ABA2-35E0-4801-9568-B3B3B292FA02}" destId="{AE37541A-BE7F-4731-8E48-33064E9A48C4}" srcOrd="0" destOrd="0" presId="urn:microsoft.com/office/officeart/2017/3/layout/HorizontalPathTimeline"/>
    <dgm:cxn modelId="{2A44902C-D22B-4723-9018-EADFA0CB362B}" srcId="{B9AF96BC-1C67-4C9F-821A-30CCA58AE9E6}" destId="{F13A9930-C0B5-48E7-BCE9-A4BC0FE3CC57}" srcOrd="0" destOrd="0" parTransId="{2BB09709-5114-4042-A052-4CAE84F8B144}" sibTransId="{40274F3C-135C-4605-9FE4-C3D47775C7A2}"/>
    <dgm:cxn modelId="{E2776244-93AB-4A16-90E4-B87B0E6D8B64}" type="presOf" srcId="{BE8678D1-2FAF-4E8A-BFAC-11D9B58C779B}" destId="{4CD0BEF5-0334-44C5-AAAE-2656CF619775}" srcOrd="0" destOrd="0" presId="urn:microsoft.com/office/officeart/2017/3/layout/HorizontalPathTimeline"/>
    <dgm:cxn modelId="{C6435E69-DA7A-4F3A-A3D6-597589E6BCA4}" type="presOf" srcId="{ADD87BB8-C3C5-45A6-950F-FD99053FB3E3}" destId="{D951C2D2-424F-4466-8C40-6E2419D97BB3}" srcOrd="0" destOrd="0" presId="urn:microsoft.com/office/officeart/2017/3/layout/HorizontalPathTimeline"/>
    <dgm:cxn modelId="{F1827351-5320-4FB6-883F-B675D3AAA13A}" srcId="{ADD87BB8-C3C5-45A6-950F-FD99053FB3E3}" destId="{99944A76-CB37-475B-97BC-4B1C373C68AB}" srcOrd="0" destOrd="0" parTransId="{9FA983B2-DE9D-47F2-BAEE-16F24A12BAF2}" sibTransId="{30073560-0332-4A77-9742-A49CC06270BF}"/>
    <dgm:cxn modelId="{26B27E79-966C-4327-8B72-5CEB45150E84}" type="presOf" srcId="{9EF27C0E-A4D5-4A06-9F3E-023B505D71EE}" destId="{01726EAC-2A47-482B-8D5B-6A843FD44C3C}" srcOrd="0" destOrd="0" presId="urn:microsoft.com/office/officeart/2017/3/layout/HorizontalPathTimeline"/>
    <dgm:cxn modelId="{15CD297D-3D02-45D1-8B8D-7D45DE96DDEB}" type="presOf" srcId="{99944A76-CB37-475B-97BC-4B1C373C68AB}" destId="{39F4CADF-5CEB-472A-81A5-DCA1E49D8365}" srcOrd="0" destOrd="0" presId="urn:microsoft.com/office/officeart/2017/3/layout/HorizontalPathTimeline"/>
    <dgm:cxn modelId="{BC371787-65BD-4FFD-AF9C-814B380402DC}" type="presOf" srcId="{B9AF96BC-1C67-4C9F-821A-30CCA58AE9E6}" destId="{20B07C6A-815C-48BE-8AD6-D31AA237D31B}" srcOrd="0" destOrd="0" presId="urn:microsoft.com/office/officeart/2017/3/layout/HorizontalPathTimeline"/>
    <dgm:cxn modelId="{B8EB088A-08D1-40A3-81CF-C639322AAC96}" type="presOf" srcId="{1142E624-E2B1-4EE0-827A-689A3389AC89}" destId="{CB365D71-ED29-468B-BA5B-FC086EE9147A}" srcOrd="0" destOrd="0" presId="urn:microsoft.com/office/officeart/2017/3/layout/HorizontalPathTimeline"/>
    <dgm:cxn modelId="{4B05F0B7-ED04-4990-B975-BF458C6527EB}" srcId="{D056ABA2-35E0-4801-9568-B3B3B292FA02}" destId="{1142E624-E2B1-4EE0-827A-689A3389AC89}" srcOrd="0" destOrd="0" parTransId="{CEE5E568-A904-4D68-B6DC-C8E678A91E13}" sibTransId="{45AEBCC2-DE67-4CE6-B530-428D65084680}"/>
    <dgm:cxn modelId="{7B5F52C8-89F3-4955-BDE7-09DE2EC8DA5A}" type="presOf" srcId="{2625DF03-7BBD-4CDB-BC94-141845717189}" destId="{A00ED737-5B52-4A9E-BABA-43368984CC09}" srcOrd="0" destOrd="0" presId="urn:microsoft.com/office/officeart/2017/3/layout/HorizontalPathTimeline"/>
    <dgm:cxn modelId="{B3A78CC8-DE61-4C5D-800C-9636A68A228E}" srcId="{BE8678D1-2FAF-4E8A-BFAC-11D9B58C779B}" destId="{D056ABA2-35E0-4801-9568-B3B3B292FA02}" srcOrd="3" destOrd="0" parTransId="{09B8081E-2B34-480E-82DF-05B48F96B6D3}" sibTransId="{1FD535D1-3802-4445-8643-963A5416143B}"/>
    <dgm:cxn modelId="{772369D8-D3AC-49D8-B44B-D44E7FEF7019}" srcId="{BE8678D1-2FAF-4E8A-BFAC-11D9B58C779B}" destId="{ADD87BB8-C3C5-45A6-950F-FD99053FB3E3}" srcOrd="1" destOrd="0" parTransId="{E6EFB597-58D6-4D8B-9FC0-A3B55109A510}" sibTransId="{802A27CE-4750-401D-9AF0-35E315D8EBC4}"/>
    <dgm:cxn modelId="{277B38E3-5084-4A98-A557-A4F3085F6642}" type="presOf" srcId="{F13A9930-C0B5-48E7-BCE9-A4BC0FE3CC57}" destId="{B029BB46-38CA-48F4-AAFA-9EF4CE72EEFE}" srcOrd="0" destOrd="0" presId="urn:microsoft.com/office/officeart/2017/3/layout/HorizontalPathTimeline"/>
    <dgm:cxn modelId="{E223DFF9-F783-4CCE-B0A1-981EDDAFD5DA}" srcId="{BE8678D1-2FAF-4E8A-BFAC-11D9B58C779B}" destId="{B9AF96BC-1C67-4C9F-821A-30CCA58AE9E6}" srcOrd="2" destOrd="0" parTransId="{FDEB4971-50A7-4872-A324-62FDD2FF2CFF}" sibTransId="{40F1F167-6C24-4FE8-BB72-2F1E95F66AE7}"/>
    <dgm:cxn modelId="{3D1495C2-723E-4B9D-A684-7AE5FB8E0CE8}" type="presParOf" srcId="{4CD0BEF5-0334-44C5-AAAE-2656CF619775}" destId="{9BAB0FE7-0DD2-4849-8DA7-9C6DF077B840}" srcOrd="0" destOrd="0" presId="urn:microsoft.com/office/officeart/2017/3/layout/HorizontalPathTimeline"/>
    <dgm:cxn modelId="{4EACD1B8-8FBE-48BF-8DDA-C89712DA5A21}" type="presParOf" srcId="{4CD0BEF5-0334-44C5-AAAE-2656CF619775}" destId="{B3EF3D60-144F-4195-8C61-11445D44F192}" srcOrd="1" destOrd="0" presId="urn:microsoft.com/office/officeart/2017/3/layout/HorizontalPathTimeline"/>
    <dgm:cxn modelId="{A185E80C-FD25-4B64-8FE8-AEF71F5127BD}" type="presParOf" srcId="{B3EF3D60-144F-4195-8C61-11445D44F192}" destId="{5C067BDD-9D1F-4B91-AF87-DE8A6E4A6F76}" srcOrd="0" destOrd="0" presId="urn:microsoft.com/office/officeart/2017/3/layout/HorizontalPathTimeline"/>
    <dgm:cxn modelId="{D837A7BE-064C-4484-A878-6F4BDB1684AD}" type="presParOf" srcId="{5C067BDD-9D1F-4B91-AF87-DE8A6E4A6F76}" destId="{A00ED737-5B52-4A9E-BABA-43368984CC09}" srcOrd="0" destOrd="0" presId="urn:microsoft.com/office/officeart/2017/3/layout/HorizontalPathTimeline"/>
    <dgm:cxn modelId="{36A4FD7B-1A62-4032-BC20-DFE63D9B6232}" type="presParOf" srcId="{5C067BDD-9D1F-4B91-AF87-DE8A6E4A6F76}" destId="{FBD9AAF9-7249-4B2A-A2D6-628E97839B5D}" srcOrd="1" destOrd="0" presId="urn:microsoft.com/office/officeart/2017/3/layout/HorizontalPathTimeline"/>
    <dgm:cxn modelId="{8EE602D8-FD26-40EE-84E7-6A23B2EF476F}" type="presParOf" srcId="{FBD9AAF9-7249-4B2A-A2D6-628E97839B5D}" destId="{01726EAC-2A47-482B-8D5B-6A843FD44C3C}" srcOrd="0" destOrd="0" presId="urn:microsoft.com/office/officeart/2017/3/layout/HorizontalPathTimeline"/>
    <dgm:cxn modelId="{6893DE2D-A87A-4354-87C9-7E1926522C90}" type="presParOf" srcId="{FBD9AAF9-7249-4B2A-A2D6-628E97839B5D}" destId="{65AEE87F-5BA7-447E-9B8E-8CB6662C1106}" srcOrd="1" destOrd="0" presId="urn:microsoft.com/office/officeart/2017/3/layout/HorizontalPathTimeline"/>
    <dgm:cxn modelId="{AB953F8F-7647-43EB-BFF6-FC40578BE5B1}" type="presParOf" srcId="{5C067BDD-9D1F-4B91-AF87-DE8A6E4A6F76}" destId="{4BE17B63-5FD8-44EA-BBA0-6A0539C5D040}" srcOrd="2" destOrd="0" presId="urn:microsoft.com/office/officeart/2017/3/layout/HorizontalPathTimeline"/>
    <dgm:cxn modelId="{B14673CA-326C-447A-9EE0-A05DFA28840C}" type="presParOf" srcId="{5C067BDD-9D1F-4B91-AF87-DE8A6E4A6F76}" destId="{B469D0EE-BF86-46DE-A745-D2DDC3DEA81A}" srcOrd="3" destOrd="0" presId="urn:microsoft.com/office/officeart/2017/3/layout/HorizontalPathTimeline"/>
    <dgm:cxn modelId="{208DAE55-3ED3-4828-AE92-525B9F1B15EA}" type="presParOf" srcId="{5C067BDD-9D1F-4B91-AF87-DE8A6E4A6F76}" destId="{FB2DA9C4-B0CA-4C44-85E8-BA6036CBA726}" srcOrd="4" destOrd="0" presId="urn:microsoft.com/office/officeart/2017/3/layout/HorizontalPathTimeline"/>
    <dgm:cxn modelId="{7208C3DB-EC49-4CEA-94F2-101F4BB6A859}" type="presParOf" srcId="{B3EF3D60-144F-4195-8C61-11445D44F192}" destId="{2785BFCE-72F7-4378-918E-919A592E485E}" srcOrd="1" destOrd="0" presId="urn:microsoft.com/office/officeart/2017/3/layout/HorizontalPathTimeline"/>
    <dgm:cxn modelId="{44A89CF7-084A-436D-AEB9-6618AFD159D1}" type="presParOf" srcId="{B3EF3D60-144F-4195-8C61-11445D44F192}" destId="{0CC1E745-546D-4EFA-B2B8-CC317E1EC313}" srcOrd="2" destOrd="0" presId="urn:microsoft.com/office/officeart/2017/3/layout/HorizontalPathTimeline"/>
    <dgm:cxn modelId="{C3024761-BA50-485B-B3B5-F1BB90CD131F}" type="presParOf" srcId="{0CC1E745-546D-4EFA-B2B8-CC317E1EC313}" destId="{D951C2D2-424F-4466-8C40-6E2419D97BB3}" srcOrd="0" destOrd="0" presId="urn:microsoft.com/office/officeart/2017/3/layout/HorizontalPathTimeline"/>
    <dgm:cxn modelId="{F5BA5F54-CB5F-4274-A968-4F4356746FEC}" type="presParOf" srcId="{0CC1E745-546D-4EFA-B2B8-CC317E1EC313}" destId="{03347F81-0465-4CED-B32E-7179755CE5EE}" srcOrd="1" destOrd="0" presId="urn:microsoft.com/office/officeart/2017/3/layout/HorizontalPathTimeline"/>
    <dgm:cxn modelId="{C3C032C5-1169-4DE6-B7FB-CD71B843BCB6}" type="presParOf" srcId="{03347F81-0465-4CED-B32E-7179755CE5EE}" destId="{39F4CADF-5CEB-472A-81A5-DCA1E49D8365}" srcOrd="0" destOrd="0" presId="urn:microsoft.com/office/officeart/2017/3/layout/HorizontalPathTimeline"/>
    <dgm:cxn modelId="{86BB02EA-97A2-4B59-A49F-277FB3459994}" type="presParOf" srcId="{03347F81-0465-4CED-B32E-7179755CE5EE}" destId="{EC7A2BEA-4BAC-4456-9206-BF13DE2E9525}" srcOrd="1" destOrd="0" presId="urn:microsoft.com/office/officeart/2017/3/layout/HorizontalPathTimeline"/>
    <dgm:cxn modelId="{4E1A8671-4B49-4BC1-B3A7-33BC3F9E8A79}" type="presParOf" srcId="{0CC1E745-546D-4EFA-B2B8-CC317E1EC313}" destId="{DB355ADD-0F84-486B-A7B2-A096174E34A6}" srcOrd="2" destOrd="0" presId="urn:microsoft.com/office/officeart/2017/3/layout/HorizontalPathTimeline"/>
    <dgm:cxn modelId="{E7B4E037-7351-4013-8C3B-4B071BB4FD84}" type="presParOf" srcId="{0CC1E745-546D-4EFA-B2B8-CC317E1EC313}" destId="{6BC48356-62EF-448B-95AF-20836D476400}" srcOrd="3" destOrd="0" presId="urn:microsoft.com/office/officeart/2017/3/layout/HorizontalPathTimeline"/>
    <dgm:cxn modelId="{2B73E2E9-F421-4829-8B53-7BEED17F38EC}" type="presParOf" srcId="{0CC1E745-546D-4EFA-B2B8-CC317E1EC313}" destId="{79B6BA29-B207-4556-9AA6-48B556FC5616}" srcOrd="4" destOrd="0" presId="urn:microsoft.com/office/officeart/2017/3/layout/HorizontalPathTimeline"/>
    <dgm:cxn modelId="{2F6CB89C-7F13-4492-8613-FE509CF36CA1}" type="presParOf" srcId="{B3EF3D60-144F-4195-8C61-11445D44F192}" destId="{CE716254-65A4-4775-AB91-17DA1E1431CE}" srcOrd="3" destOrd="0" presId="urn:microsoft.com/office/officeart/2017/3/layout/HorizontalPathTimeline"/>
    <dgm:cxn modelId="{BA10CA84-0652-4566-981F-86190C938261}" type="presParOf" srcId="{B3EF3D60-144F-4195-8C61-11445D44F192}" destId="{5EBD7245-4454-4D16-B7A3-CF7E8417379C}" srcOrd="4" destOrd="0" presId="urn:microsoft.com/office/officeart/2017/3/layout/HorizontalPathTimeline"/>
    <dgm:cxn modelId="{E1C235B2-8014-438F-B349-ED78828A620A}" type="presParOf" srcId="{5EBD7245-4454-4D16-B7A3-CF7E8417379C}" destId="{20B07C6A-815C-48BE-8AD6-D31AA237D31B}" srcOrd="0" destOrd="0" presId="urn:microsoft.com/office/officeart/2017/3/layout/HorizontalPathTimeline"/>
    <dgm:cxn modelId="{EFDAD3DB-DCCB-4454-AE76-FCE7EA1A8580}" type="presParOf" srcId="{5EBD7245-4454-4D16-B7A3-CF7E8417379C}" destId="{CF6E80D5-CC60-4138-8A16-3F8DE1AC6394}" srcOrd="1" destOrd="0" presId="urn:microsoft.com/office/officeart/2017/3/layout/HorizontalPathTimeline"/>
    <dgm:cxn modelId="{B1227AA8-D844-4BDA-9EDD-0AF56D0D4677}" type="presParOf" srcId="{CF6E80D5-CC60-4138-8A16-3F8DE1AC6394}" destId="{B029BB46-38CA-48F4-AAFA-9EF4CE72EEFE}" srcOrd="0" destOrd="0" presId="urn:microsoft.com/office/officeart/2017/3/layout/HorizontalPathTimeline"/>
    <dgm:cxn modelId="{25DA9505-7582-4CED-B1BD-B77484846259}" type="presParOf" srcId="{CF6E80D5-CC60-4138-8A16-3F8DE1AC6394}" destId="{74232432-E45B-489A-8250-B86BCF3E9B48}" srcOrd="1" destOrd="0" presId="urn:microsoft.com/office/officeart/2017/3/layout/HorizontalPathTimeline"/>
    <dgm:cxn modelId="{85F356B7-BE25-4D58-8BE2-7E5457B3BE81}" type="presParOf" srcId="{5EBD7245-4454-4D16-B7A3-CF7E8417379C}" destId="{4E747AEC-378B-4EAB-8E87-7425226060FA}" srcOrd="2" destOrd="0" presId="urn:microsoft.com/office/officeart/2017/3/layout/HorizontalPathTimeline"/>
    <dgm:cxn modelId="{E9ADF6D3-EF9B-4CF2-96E6-83AFEFCFF1F6}" type="presParOf" srcId="{5EBD7245-4454-4D16-B7A3-CF7E8417379C}" destId="{C02F2B7C-BE31-4487-9555-3D966D1AC234}" srcOrd="3" destOrd="0" presId="urn:microsoft.com/office/officeart/2017/3/layout/HorizontalPathTimeline"/>
    <dgm:cxn modelId="{26CE4D6D-6F24-429A-AD9D-1755A840A627}" type="presParOf" srcId="{5EBD7245-4454-4D16-B7A3-CF7E8417379C}" destId="{50512E1F-72E7-4C65-911F-703C1651CD3E}" srcOrd="4" destOrd="0" presId="urn:microsoft.com/office/officeart/2017/3/layout/HorizontalPathTimeline"/>
    <dgm:cxn modelId="{00FFC7C6-23FC-4ACE-AACE-5D4419380188}" type="presParOf" srcId="{B3EF3D60-144F-4195-8C61-11445D44F192}" destId="{6AFC32AD-A02B-4A43-AFFF-B734E5E3CD71}" srcOrd="5" destOrd="0" presId="urn:microsoft.com/office/officeart/2017/3/layout/HorizontalPathTimeline"/>
    <dgm:cxn modelId="{9B488001-FDA8-4330-896E-C265982B07AE}" type="presParOf" srcId="{B3EF3D60-144F-4195-8C61-11445D44F192}" destId="{F214BD88-B633-4E8A-9E76-05952EB266B4}" srcOrd="6" destOrd="0" presId="urn:microsoft.com/office/officeart/2017/3/layout/HorizontalPathTimeline"/>
    <dgm:cxn modelId="{4EC8FD46-8147-455D-BD7D-447AB7A17AA6}" type="presParOf" srcId="{F214BD88-B633-4E8A-9E76-05952EB266B4}" destId="{AE37541A-BE7F-4731-8E48-33064E9A48C4}" srcOrd="0" destOrd="0" presId="urn:microsoft.com/office/officeart/2017/3/layout/HorizontalPathTimeline"/>
    <dgm:cxn modelId="{51052241-4D8D-47AF-BAFB-66DCA6BA684C}" type="presParOf" srcId="{F214BD88-B633-4E8A-9E76-05952EB266B4}" destId="{3C08B24C-A225-4179-95A2-F23432DE1476}" srcOrd="1" destOrd="0" presId="urn:microsoft.com/office/officeart/2017/3/layout/HorizontalPathTimeline"/>
    <dgm:cxn modelId="{36F70BFD-3125-4CFC-8BF9-9123BCB18D88}" type="presParOf" srcId="{3C08B24C-A225-4179-95A2-F23432DE1476}" destId="{CB365D71-ED29-468B-BA5B-FC086EE9147A}" srcOrd="0" destOrd="0" presId="urn:microsoft.com/office/officeart/2017/3/layout/HorizontalPathTimeline"/>
    <dgm:cxn modelId="{71226EC2-3DE6-49D8-9FCC-9C82FA06E635}" type="presParOf" srcId="{3C08B24C-A225-4179-95A2-F23432DE1476}" destId="{41F39E87-5FBA-42F4-ADBC-E445BDA64FFB}" srcOrd="1" destOrd="0" presId="urn:microsoft.com/office/officeart/2017/3/layout/HorizontalPathTimeline"/>
    <dgm:cxn modelId="{D2E8AA0B-BB12-477A-9459-B897A392675E}" type="presParOf" srcId="{F214BD88-B633-4E8A-9E76-05952EB266B4}" destId="{8CBBF838-A17D-4E6F-B1AA-3188264FE8F6}" srcOrd="2" destOrd="0" presId="urn:microsoft.com/office/officeart/2017/3/layout/HorizontalPathTimeline"/>
    <dgm:cxn modelId="{4D112DA5-7E3B-4EAE-A926-D9AAB043582F}" type="presParOf" srcId="{F214BD88-B633-4E8A-9E76-05952EB266B4}" destId="{1E433A4A-6273-40D5-AE94-391A8B7088C3}" srcOrd="3" destOrd="0" presId="urn:microsoft.com/office/officeart/2017/3/layout/HorizontalPathTimeline"/>
    <dgm:cxn modelId="{78DBFC31-2AC8-4D0E-841F-7D8A92EE558C}" type="presParOf" srcId="{F214BD88-B633-4E8A-9E76-05952EB266B4}" destId="{56C4D5BF-C4F2-4DAB-928F-0E4C50A35F6B}"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1940s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dirty="0"/>
            <a:t>1942:The guidance project culminated with a national level distribution of “The Story of Illinois Guidance Project.”</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ADD87BB8-C3C5-45A6-950F-FD99053FB3E3}">
      <dgm:prSet/>
      <dgm:spPr/>
      <dgm:t>
        <a:bodyPr/>
        <a:lstStyle/>
        <a:p>
          <a:pPr>
            <a:defRPr b="1"/>
          </a:pPr>
          <a:r>
            <a:rPr lang="en-US" dirty="0"/>
            <a:t>1950s</a:t>
          </a:r>
        </a:p>
      </dgm:t>
    </dgm:pt>
    <dgm:pt modelId="{E6EFB597-58D6-4D8B-9FC0-A3B55109A510}" type="parTrans" cxnId="{772369D8-D3AC-49D8-B44B-D44E7FEF7019}">
      <dgm:prSet/>
      <dgm:spPr/>
      <dgm:t>
        <a:bodyPr/>
        <a:lstStyle/>
        <a:p>
          <a:endParaRPr lang="en-US"/>
        </a:p>
      </dgm:t>
    </dgm:pt>
    <dgm:pt modelId="{802A27CE-4750-401D-9AF0-35E315D8EBC4}" type="sibTrans" cxnId="{772369D8-D3AC-49D8-B44B-D44E7FEF7019}">
      <dgm:prSet/>
      <dgm:spPr/>
      <dgm:t>
        <a:bodyPr/>
        <a:lstStyle/>
        <a:p>
          <a:endParaRPr lang="en-US"/>
        </a:p>
      </dgm:t>
    </dgm:pt>
    <dgm:pt modelId="{99944A76-CB37-475B-97BC-4B1C373C68AB}">
      <dgm:prSet/>
      <dgm:spPr/>
      <dgm:t>
        <a:bodyPr/>
        <a:lstStyle/>
        <a:p>
          <a:pPr>
            <a:buFontTx/>
            <a:buNone/>
          </a:pPr>
          <a:r>
            <a:rPr lang="en-US" dirty="0"/>
            <a:t>1951: Dues were raised to 75 cents to cover the cost of the news bulletin, renamed the University Woman.</a:t>
          </a:r>
        </a:p>
      </dgm:t>
    </dgm:pt>
    <dgm:pt modelId="{30073560-0332-4A77-9742-A49CC06270BF}" type="sibTrans" cxnId="{F1827351-5320-4FB6-883F-B675D3AAA13A}">
      <dgm:prSet/>
      <dgm:spPr/>
      <dgm:t>
        <a:bodyPr/>
        <a:lstStyle/>
        <a:p>
          <a:endParaRPr lang="en-US"/>
        </a:p>
      </dgm:t>
    </dgm:pt>
    <dgm:pt modelId="{9FA983B2-DE9D-47F2-BAEE-16F24A12BAF2}" type="parTrans" cxnId="{F1827351-5320-4FB6-883F-B675D3AAA13A}">
      <dgm:prSet/>
      <dgm:spPr/>
      <dgm:t>
        <a:bodyPr/>
        <a:lstStyle/>
        <a:p>
          <a:endParaRPr lang="en-US"/>
        </a:p>
      </dgm:t>
    </dgm:pt>
    <dgm:pt modelId="{6CC25CBE-9467-4EB1-B512-BDE5DAB72A67}">
      <dgm:prSet/>
      <dgm:spPr/>
      <dgm:t>
        <a:bodyPr/>
        <a:lstStyle/>
        <a:p>
          <a:pPr>
            <a:buFontTx/>
            <a:buNone/>
          </a:pPr>
          <a:r>
            <a:rPr lang="en-US" dirty="0"/>
            <a:t>1944: The State Division was now represented on statewide committees concerned with child labor and child adoption. The Handbook on School-Community Discussion Groups was prepared and distributed.</a:t>
          </a:r>
        </a:p>
      </dgm:t>
    </dgm:pt>
    <dgm:pt modelId="{DBD8F7B2-4AB3-4CC7-B19C-433AA0A999EB}" type="parTrans" cxnId="{BF44BA44-9C7B-425C-81C0-52FE1166D897}">
      <dgm:prSet/>
      <dgm:spPr/>
      <dgm:t>
        <a:bodyPr/>
        <a:lstStyle/>
        <a:p>
          <a:endParaRPr lang="en-US"/>
        </a:p>
      </dgm:t>
    </dgm:pt>
    <dgm:pt modelId="{A97BEFDB-6764-470E-92F5-1059DA513CE9}" type="sibTrans" cxnId="{BF44BA44-9C7B-425C-81C0-52FE1166D897}">
      <dgm:prSet/>
      <dgm:spPr/>
      <dgm:t>
        <a:bodyPr/>
        <a:lstStyle/>
        <a:p>
          <a:endParaRPr lang="en-US"/>
        </a:p>
      </dgm:t>
    </dgm:pt>
    <dgm:pt modelId="{D98BAAF6-C384-4919-8403-57BE2D7D4313}">
      <dgm:prSet/>
      <dgm:spPr/>
      <dgm:t>
        <a:bodyPr/>
        <a:lstStyle/>
        <a:p>
          <a:pPr>
            <a:buFontTx/>
            <a:buNone/>
          </a:pPr>
          <a:r>
            <a:rPr lang="en-US" dirty="0"/>
            <a:t>1945: Sufficient funds accumulated in reserve for an investment in a $500 War Bond. The Gateway Amendment was actively supported, and the State Division was represented on the Illinois Committee for Constitutional Revision. </a:t>
          </a:r>
        </a:p>
      </dgm:t>
    </dgm:pt>
    <dgm:pt modelId="{43C3AC79-92FA-46CE-BA9A-6C6A5A5E8F1D}" type="parTrans" cxnId="{988389CA-9183-4522-9CAB-C5ADC7A07B15}">
      <dgm:prSet/>
      <dgm:spPr/>
      <dgm:t>
        <a:bodyPr/>
        <a:lstStyle/>
        <a:p>
          <a:endParaRPr lang="en-US"/>
        </a:p>
      </dgm:t>
    </dgm:pt>
    <dgm:pt modelId="{64460726-03EC-4489-82F7-2823D34C27F8}" type="sibTrans" cxnId="{988389CA-9183-4522-9CAB-C5ADC7A07B15}">
      <dgm:prSet/>
      <dgm:spPr/>
      <dgm:t>
        <a:bodyPr/>
        <a:lstStyle/>
        <a:p>
          <a:endParaRPr lang="en-US"/>
        </a:p>
      </dgm:t>
    </dgm:pt>
    <dgm:pt modelId="{3710689F-755C-4452-8180-0C811695609D}">
      <dgm:prSet/>
      <dgm:spPr/>
      <dgm:t>
        <a:bodyPr/>
        <a:lstStyle/>
        <a:p>
          <a:pPr>
            <a:buFontTx/>
            <a:buNone/>
          </a:pPr>
          <a:r>
            <a:rPr lang="en-US" dirty="0"/>
            <a:t>1954: Fellowships contributions passed the $11,000 mark per year. A “Drive-In Conference” on teachers for Illinois classrooms received national recognition. Thirty-one branches cooperated in a national study of “Taxation and the Financing of Our Schools.”</a:t>
          </a:r>
        </a:p>
      </dgm:t>
    </dgm:pt>
    <dgm:pt modelId="{BBDF888A-E864-4833-99F7-EEB7050EA028}" type="parTrans" cxnId="{8B941CEE-C035-4DFA-B687-929822C28125}">
      <dgm:prSet/>
      <dgm:spPr/>
      <dgm:t>
        <a:bodyPr/>
        <a:lstStyle/>
        <a:p>
          <a:endParaRPr lang="en-US"/>
        </a:p>
      </dgm:t>
    </dgm:pt>
    <dgm:pt modelId="{C83BAC2E-D6F4-4705-8617-38C5C1CF11EB}" type="sibTrans" cxnId="{8B941CEE-C035-4DFA-B687-929822C28125}">
      <dgm:prSet/>
      <dgm:spPr/>
      <dgm:t>
        <a:bodyPr/>
        <a:lstStyle/>
        <a:p>
          <a:endParaRPr lang="en-US"/>
        </a:p>
      </dgm:t>
    </dgm:pt>
    <dgm:pt modelId="{0F29415A-256F-444A-998B-1D8FA38FC013}">
      <dgm:prSet/>
      <dgm:spPr/>
      <dgm:t>
        <a:bodyPr/>
        <a:lstStyle/>
        <a:p>
          <a:pPr>
            <a:buFontTx/>
            <a:buNone/>
          </a:pPr>
          <a:r>
            <a:rPr lang="en-US" dirty="0"/>
            <a:t>1956: The Illinois State Division Was host to the 14th Biennial Regional Conference in Chicago, with over 1,000 members from the five-state Northeast Central Region in attendance. </a:t>
          </a:r>
        </a:p>
      </dgm:t>
    </dgm:pt>
    <dgm:pt modelId="{224455D3-25B2-4D60-8038-0FEE1AA33340}" type="parTrans" cxnId="{16D652E4-7B39-4A7E-98CD-F2F140B3F7E8}">
      <dgm:prSet/>
      <dgm:spPr/>
      <dgm:t>
        <a:bodyPr/>
        <a:lstStyle/>
        <a:p>
          <a:endParaRPr lang="en-US"/>
        </a:p>
      </dgm:t>
    </dgm:pt>
    <dgm:pt modelId="{8E0A7FD8-8481-4FFD-8048-66408A945B2C}" type="sibTrans" cxnId="{16D652E4-7B39-4A7E-98CD-F2F140B3F7E8}">
      <dgm:prSet/>
      <dgm:spPr/>
      <dgm:t>
        <a:bodyPr/>
        <a:lstStyle/>
        <a:p>
          <a:endParaRPr lang="en-US"/>
        </a:p>
      </dgm:t>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2"/>
      <dgm:spPr/>
    </dgm:pt>
    <dgm:pt modelId="{F4A93694-53B8-49CA-8616-B4859A1B9C35}" type="pres">
      <dgm:prSet presAssocID="{2625DF03-7BBD-4CDB-BC94-141845717189}" presName="parentText" presStyleLbl="node1" presStyleIdx="0" presStyleCnt="2">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2">
        <dgm:presLayoutVars>
          <dgm:bulletEnabled val="1"/>
        </dgm:presLayoutVars>
      </dgm:prSet>
      <dgm:spPr/>
    </dgm:pt>
    <dgm:pt modelId="{05145CA4-583C-4DF9-A197-F92DF584E662}" type="pres">
      <dgm:prSet presAssocID="{20AAC754-35DD-4E92-8807-E0E312E46108}" presName="spaceBetweenRectangles" presStyleCnt="0"/>
      <dgm:spPr/>
    </dgm:pt>
    <dgm:pt modelId="{596E2620-C807-4B36-A793-C392318553BF}" type="pres">
      <dgm:prSet presAssocID="{ADD87BB8-C3C5-45A6-950F-FD99053FB3E3}" presName="parentLin" presStyleCnt="0"/>
      <dgm:spPr/>
    </dgm:pt>
    <dgm:pt modelId="{DA4F64C3-5FB9-4673-808D-6E462E44FBD6}" type="pres">
      <dgm:prSet presAssocID="{ADD87BB8-C3C5-45A6-950F-FD99053FB3E3}" presName="parentLeftMargin" presStyleLbl="node1" presStyleIdx="0" presStyleCnt="2"/>
      <dgm:spPr/>
    </dgm:pt>
    <dgm:pt modelId="{004260F0-BBFC-49D5-9279-7D02E7FCDA67}" type="pres">
      <dgm:prSet presAssocID="{ADD87BB8-C3C5-45A6-950F-FD99053FB3E3}" presName="parentText" presStyleLbl="node1" presStyleIdx="1" presStyleCnt="2">
        <dgm:presLayoutVars>
          <dgm:chMax val="0"/>
          <dgm:bulletEnabled val="1"/>
        </dgm:presLayoutVars>
      </dgm:prSet>
      <dgm:spPr/>
    </dgm:pt>
    <dgm:pt modelId="{964CFCA2-FC73-476D-BAEE-2C91A15111E7}" type="pres">
      <dgm:prSet presAssocID="{ADD87BB8-C3C5-45A6-950F-FD99053FB3E3}" presName="negativeSpace" presStyleCnt="0"/>
      <dgm:spPr/>
    </dgm:pt>
    <dgm:pt modelId="{21BA81D1-B966-46D8-80DA-A59983A2BF25}" type="pres">
      <dgm:prSet presAssocID="{ADD87BB8-C3C5-45A6-950F-FD99053FB3E3}" presName="childText" presStyleLbl="conFgAcc1" presStyleIdx="1" presStyleCnt="2">
        <dgm:presLayoutVars>
          <dgm:bulletEnabled val="1"/>
        </dgm:presLayoutVars>
      </dgm:prSet>
      <dgm:spPr/>
    </dgm:pt>
  </dgm:ptLst>
  <dgm:cxnLst>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0CA29042-0F3F-4AEF-9FAD-41D715103A31}" type="presOf" srcId="{3710689F-755C-4452-8180-0C811695609D}" destId="{21BA81D1-B966-46D8-80DA-A59983A2BF25}" srcOrd="0" destOrd="1" presId="urn:microsoft.com/office/officeart/2005/8/layout/list1"/>
    <dgm:cxn modelId="{E03AF143-FF9C-4487-98EA-99535E4BA7AE}" type="presOf" srcId="{ADD87BB8-C3C5-45A6-950F-FD99053FB3E3}" destId="{DA4F64C3-5FB9-4673-808D-6E462E44FBD6}" srcOrd="0" destOrd="0" presId="urn:microsoft.com/office/officeart/2005/8/layout/list1"/>
    <dgm:cxn modelId="{BF44BA44-9C7B-425C-81C0-52FE1166D897}" srcId="{2625DF03-7BBD-4CDB-BC94-141845717189}" destId="{6CC25CBE-9467-4EB1-B512-BDE5DAB72A67}" srcOrd="1" destOrd="0" parTransId="{DBD8F7B2-4AB3-4CC7-B19C-433AA0A999EB}" sibTransId="{A97BEFDB-6764-470E-92F5-1059DA513CE9}"/>
    <dgm:cxn modelId="{F77EFA44-B3E0-42DB-925A-318FC9040C05}" type="presOf" srcId="{0F29415A-256F-444A-998B-1D8FA38FC013}" destId="{21BA81D1-B966-46D8-80DA-A59983A2BF25}" srcOrd="0" destOrd="2" presId="urn:microsoft.com/office/officeart/2005/8/layout/list1"/>
    <dgm:cxn modelId="{F1827351-5320-4FB6-883F-B675D3AAA13A}" srcId="{ADD87BB8-C3C5-45A6-950F-FD99053FB3E3}" destId="{99944A76-CB37-475B-97BC-4B1C373C68AB}" srcOrd="0" destOrd="0" parTransId="{9FA983B2-DE9D-47F2-BAEE-16F24A12BAF2}" sibTransId="{30073560-0332-4A77-9742-A49CC06270BF}"/>
    <dgm:cxn modelId="{F32A1953-5A60-428F-A89E-36DFE88DDF51}" type="presOf" srcId="{ADD87BB8-C3C5-45A6-950F-FD99053FB3E3}" destId="{004260F0-BBFC-49D5-9279-7D02E7FCDA67}" srcOrd="1" destOrd="0" presId="urn:microsoft.com/office/officeart/2005/8/layout/list1"/>
    <dgm:cxn modelId="{237F4773-75F0-4628-8E0A-8FF00322B5DE}" type="presOf" srcId="{D98BAAF6-C384-4919-8403-57BE2D7D4313}" destId="{7E60EE0C-F8F6-471B-B4F6-88EC869450C9}" srcOrd="0" destOrd="2" presId="urn:microsoft.com/office/officeart/2005/8/layout/list1"/>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3E9D2FC6-6027-49D4-B098-FE7AB146F87E}" type="presOf" srcId="{2625DF03-7BBD-4CDB-BC94-141845717189}" destId="{F4A93694-53B8-49CA-8616-B4859A1B9C35}" srcOrd="1" destOrd="0" presId="urn:microsoft.com/office/officeart/2005/8/layout/list1"/>
    <dgm:cxn modelId="{DE3282C8-3096-4EB7-80EF-484895D8B144}" type="presOf" srcId="{99944A76-CB37-475B-97BC-4B1C373C68AB}" destId="{21BA81D1-B966-46D8-80DA-A59983A2BF25}" srcOrd="0" destOrd="0" presId="urn:microsoft.com/office/officeart/2005/8/layout/list1"/>
    <dgm:cxn modelId="{988389CA-9183-4522-9CAB-C5ADC7A07B15}" srcId="{2625DF03-7BBD-4CDB-BC94-141845717189}" destId="{D98BAAF6-C384-4919-8403-57BE2D7D4313}" srcOrd="2" destOrd="0" parTransId="{43C3AC79-92FA-46CE-BA9A-6C6A5A5E8F1D}" sibTransId="{64460726-03EC-4489-82F7-2823D34C27F8}"/>
    <dgm:cxn modelId="{772369D8-D3AC-49D8-B44B-D44E7FEF7019}" srcId="{BE8678D1-2FAF-4E8A-BFAC-11D9B58C779B}" destId="{ADD87BB8-C3C5-45A6-950F-FD99053FB3E3}" srcOrd="1" destOrd="0" parTransId="{E6EFB597-58D6-4D8B-9FC0-A3B55109A510}" sibTransId="{802A27CE-4750-401D-9AF0-35E315D8EBC4}"/>
    <dgm:cxn modelId="{C0C2E9E1-7866-48AF-87B7-BB957D970A00}" type="presOf" srcId="{6CC25CBE-9467-4EB1-B512-BDE5DAB72A67}" destId="{7E60EE0C-F8F6-471B-B4F6-88EC869450C9}" srcOrd="0" destOrd="1" presId="urn:microsoft.com/office/officeart/2005/8/layout/list1"/>
    <dgm:cxn modelId="{16D652E4-7B39-4A7E-98CD-F2F140B3F7E8}" srcId="{ADD87BB8-C3C5-45A6-950F-FD99053FB3E3}" destId="{0F29415A-256F-444A-998B-1D8FA38FC013}" srcOrd="2" destOrd="0" parTransId="{224455D3-25B2-4D60-8038-0FEE1AA33340}" sibTransId="{8E0A7FD8-8481-4FFD-8048-66408A945B2C}"/>
    <dgm:cxn modelId="{8B941CEE-C035-4DFA-B687-929822C28125}" srcId="{ADD87BB8-C3C5-45A6-950F-FD99053FB3E3}" destId="{3710689F-755C-4452-8180-0C811695609D}" srcOrd="1" destOrd="0" parTransId="{BBDF888A-E864-4833-99F7-EEB7050EA028}" sibTransId="{C83BAC2E-D6F4-4705-8617-38C5C1CF11EB}"/>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 modelId="{6C2068AC-33F0-4842-97C1-56AC0F32FF11}" type="presParOf" srcId="{8462D38C-066E-43B4-98D0-B50C3D3C6A48}" destId="{05145CA4-583C-4DF9-A197-F92DF584E662}" srcOrd="3" destOrd="0" presId="urn:microsoft.com/office/officeart/2005/8/layout/list1"/>
    <dgm:cxn modelId="{42133525-F5D8-4B98-862B-25AFD0C58CF8}" type="presParOf" srcId="{8462D38C-066E-43B4-98D0-B50C3D3C6A48}" destId="{596E2620-C807-4B36-A793-C392318553BF}" srcOrd="4" destOrd="0" presId="urn:microsoft.com/office/officeart/2005/8/layout/list1"/>
    <dgm:cxn modelId="{5D6C4AB0-DBDB-4EDB-BE08-13A6ED92DFD0}" type="presParOf" srcId="{596E2620-C807-4B36-A793-C392318553BF}" destId="{DA4F64C3-5FB9-4673-808D-6E462E44FBD6}" srcOrd="0" destOrd="0" presId="urn:microsoft.com/office/officeart/2005/8/layout/list1"/>
    <dgm:cxn modelId="{569C985A-B2A7-455F-8CCB-F39173617531}" type="presParOf" srcId="{596E2620-C807-4B36-A793-C392318553BF}" destId="{004260F0-BBFC-49D5-9279-7D02E7FCDA67}" srcOrd="1" destOrd="0" presId="urn:microsoft.com/office/officeart/2005/8/layout/list1"/>
    <dgm:cxn modelId="{DD86267F-B0F2-4219-9DB2-3D861A6FB444}" type="presParOf" srcId="{8462D38C-066E-43B4-98D0-B50C3D3C6A48}" destId="{964CFCA2-FC73-476D-BAEE-2C91A15111E7}" srcOrd="5" destOrd="0" presId="urn:microsoft.com/office/officeart/2005/8/layout/list1"/>
    <dgm:cxn modelId="{877DBE9A-91AB-4E19-8482-668BF155398B}" type="presParOf" srcId="{8462D38C-066E-43B4-98D0-B50C3D3C6A48}" destId="{21BA81D1-B966-46D8-80DA-A59983A2BF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1960s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a:t>1960: Illinois </a:t>
          </a:r>
          <a:r>
            <a:rPr lang="en-US" dirty="0"/>
            <a:t>reached 100% of its $83,310 goal for the new AAUW Educational Center and became the first State in the Northeast Central Region to attain the goal — 16th in the Country.</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ADD87BB8-C3C5-45A6-950F-FD99053FB3E3}">
      <dgm:prSet/>
      <dgm:spPr/>
      <dgm:t>
        <a:bodyPr/>
        <a:lstStyle/>
        <a:p>
          <a:pPr>
            <a:defRPr b="1"/>
          </a:pPr>
          <a:r>
            <a:rPr lang="en-US" dirty="0"/>
            <a:t>1970s</a:t>
          </a:r>
        </a:p>
      </dgm:t>
    </dgm:pt>
    <dgm:pt modelId="{E6EFB597-58D6-4D8B-9FC0-A3B55109A510}" type="parTrans" cxnId="{772369D8-D3AC-49D8-B44B-D44E7FEF7019}">
      <dgm:prSet/>
      <dgm:spPr/>
      <dgm:t>
        <a:bodyPr/>
        <a:lstStyle/>
        <a:p>
          <a:endParaRPr lang="en-US"/>
        </a:p>
      </dgm:t>
    </dgm:pt>
    <dgm:pt modelId="{802A27CE-4750-401D-9AF0-35E315D8EBC4}" type="sibTrans" cxnId="{772369D8-D3AC-49D8-B44B-D44E7FEF7019}">
      <dgm:prSet/>
      <dgm:spPr/>
      <dgm:t>
        <a:bodyPr/>
        <a:lstStyle/>
        <a:p>
          <a:endParaRPr lang="en-US"/>
        </a:p>
      </dgm:t>
    </dgm:pt>
    <dgm:pt modelId="{99944A76-CB37-475B-97BC-4B1C373C68AB}">
      <dgm:prSet/>
      <dgm:spPr/>
      <dgm:t>
        <a:bodyPr/>
        <a:lstStyle/>
        <a:p>
          <a:pPr>
            <a:buFontTx/>
            <a:buNone/>
          </a:pPr>
          <a:r>
            <a:rPr lang="en-US" dirty="0"/>
            <a:t>1974: The Golden Jubilee was celebrated with a gala convention in Jacksonville. Priority continued to be ERA, and the ISD promoted February 15, the birthday of Susan B. Anthony, pioneer American feminist, for a calendar place of honor.</a:t>
          </a:r>
        </a:p>
      </dgm:t>
    </dgm:pt>
    <dgm:pt modelId="{30073560-0332-4A77-9742-A49CC06270BF}" type="sibTrans" cxnId="{F1827351-5320-4FB6-883F-B675D3AAA13A}">
      <dgm:prSet/>
      <dgm:spPr/>
      <dgm:t>
        <a:bodyPr/>
        <a:lstStyle/>
        <a:p>
          <a:endParaRPr lang="en-US"/>
        </a:p>
      </dgm:t>
    </dgm:pt>
    <dgm:pt modelId="{9FA983B2-DE9D-47F2-BAEE-16F24A12BAF2}" type="parTrans" cxnId="{F1827351-5320-4FB6-883F-B675D3AAA13A}">
      <dgm:prSet/>
      <dgm:spPr/>
      <dgm:t>
        <a:bodyPr/>
        <a:lstStyle/>
        <a:p>
          <a:endParaRPr lang="en-US"/>
        </a:p>
      </dgm:t>
    </dgm:pt>
    <dgm:pt modelId="{6CC25CBE-9467-4EB1-B512-BDE5DAB72A67}">
      <dgm:prSet/>
      <dgm:spPr/>
      <dgm:t>
        <a:bodyPr/>
        <a:lstStyle/>
        <a:p>
          <a:pPr>
            <a:buFontTx/>
            <a:buNone/>
          </a:pPr>
          <a:r>
            <a:rPr lang="en-US" dirty="0"/>
            <a:t>1961: The Higher Education Project started to study, through branch surveys of local high schools, the educational intentions of senior high school girls in the upper 50% of graduating classes.</a:t>
          </a:r>
        </a:p>
      </dgm:t>
    </dgm:pt>
    <dgm:pt modelId="{DBD8F7B2-4AB3-4CC7-B19C-433AA0A999EB}" type="parTrans" cxnId="{BF44BA44-9C7B-425C-81C0-52FE1166D897}">
      <dgm:prSet/>
      <dgm:spPr/>
      <dgm:t>
        <a:bodyPr/>
        <a:lstStyle/>
        <a:p>
          <a:endParaRPr lang="en-US"/>
        </a:p>
      </dgm:t>
    </dgm:pt>
    <dgm:pt modelId="{A97BEFDB-6764-470E-92F5-1059DA513CE9}" type="sibTrans" cxnId="{BF44BA44-9C7B-425C-81C0-52FE1166D897}">
      <dgm:prSet/>
      <dgm:spPr/>
      <dgm:t>
        <a:bodyPr/>
        <a:lstStyle/>
        <a:p>
          <a:endParaRPr lang="en-US"/>
        </a:p>
      </dgm:t>
    </dgm:pt>
    <dgm:pt modelId="{D98BAAF6-C384-4919-8403-57BE2D7D4313}">
      <dgm:prSet/>
      <dgm:spPr/>
      <dgm:t>
        <a:bodyPr/>
        <a:lstStyle/>
        <a:p>
          <a:pPr>
            <a:buFontTx/>
            <a:buNone/>
          </a:pPr>
          <a:r>
            <a:rPr lang="en-US" dirty="0"/>
            <a:t>1963: Legislatively, Illinois branches helped with the passage of the judicial amendment to the Illinois Constitution. </a:t>
          </a:r>
        </a:p>
      </dgm:t>
    </dgm:pt>
    <dgm:pt modelId="{43C3AC79-92FA-46CE-BA9A-6C6A5A5E8F1D}" type="parTrans" cxnId="{988389CA-9183-4522-9CAB-C5ADC7A07B15}">
      <dgm:prSet/>
      <dgm:spPr/>
      <dgm:t>
        <a:bodyPr/>
        <a:lstStyle/>
        <a:p>
          <a:endParaRPr lang="en-US"/>
        </a:p>
      </dgm:t>
    </dgm:pt>
    <dgm:pt modelId="{64460726-03EC-4489-82F7-2823D34C27F8}" type="sibTrans" cxnId="{988389CA-9183-4522-9CAB-C5ADC7A07B15}">
      <dgm:prSet/>
      <dgm:spPr/>
      <dgm:t>
        <a:bodyPr/>
        <a:lstStyle/>
        <a:p>
          <a:endParaRPr lang="en-US"/>
        </a:p>
      </dgm:t>
    </dgm:pt>
    <dgm:pt modelId="{3710689F-755C-4452-8180-0C811695609D}">
      <dgm:prSet/>
      <dgm:spPr/>
      <dgm:t>
        <a:bodyPr/>
        <a:lstStyle/>
        <a:p>
          <a:pPr>
            <a:buFontTx/>
            <a:buNone/>
          </a:pPr>
          <a:r>
            <a:rPr lang="en-US" dirty="0"/>
            <a:t>1977: A Leadership Directory, listing highly qualified Illinois women, was compiled by the ISD and presented to the governor for use in making appointments. Husbands’ names and initials will no longer be used in the Sate Directory.</a:t>
          </a:r>
        </a:p>
      </dgm:t>
    </dgm:pt>
    <dgm:pt modelId="{BBDF888A-E864-4833-99F7-EEB7050EA028}" type="parTrans" cxnId="{8B941CEE-C035-4DFA-B687-929822C28125}">
      <dgm:prSet/>
      <dgm:spPr/>
      <dgm:t>
        <a:bodyPr/>
        <a:lstStyle/>
        <a:p>
          <a:endParaRPr lang="en-US"/>
        </a:p>
      </dgm:t>
    </dgm:pt>
    <dgm:pt modelId="{C83BAC2E-D6F4-4705-8617-38C5C1CF11EB}" type="sibTrans" cxnId="{8B941CEE-C035-4DFA-B687-929822C28125}">
      <dgm:prSet/>
      <dgm:spPr/>
      <dgm:t>
        <a:bodyPr/>
        <a:lstStyle/>
        <a:p>
          <a:endParaRPr lang="en-US"/>
        </a:p>
      </dgm:t>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2"/>
      <dgm:spPr/>
    </dgm:pt>
    <dgm:pt modelId="{F4A93694-53B8-49CA-8616-B4859A1B9C35}" type="pres">
      <dgm:prSet presAssocID="{2625DF03-7BBD-4CDB-BC94-141845717189}" presName="parentText" presStyleLbl="node1" presStyleIdx="0" presStyleCnt="2">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2">
        <dgm:presLayoutVars>
          <dgm:bulletEnabled val="1"/>
        </dgm:presLayoutVars>
      </dgm:prSet>
      <dgm:spPr/>
    </dgm:pt>
    <dgm:pt modelId="{05145CA4-583C-4DF9-A197-F92DF584E662}" type="pres">
      <dgm:prSet presAssocID="{20AAC754-35DD-4E92-8807-E0E312E46108}" presName="spaceBetweenRectangles" presStyleCnt="0"/>
      <dgm:spPr/>
    </dgm:pt>
    <dgm:pt modelId="{596E2620-C807-4B36-A793-C392318553BF}" type="pres">
      <dgm:prSet presAssocID="{ADD87BB8-C3C5-45A6-950F-FD99053FB3E3}" presName="parentLin" presStyleCnt="0"/>
      <dgm:spPr/>
    </dgm:pt>
    <dgm:pt modelId="{DA4F64C3-5FB9-4673-808D-6E462E44FBD6}" type="pres">
      <dgm:prSet presAssocID="{ADD87BB8-C3C5-45A6-950F-FD99053FB3E3}" presName="parentLeftMargin" presStyleLbl="node1" presStyleIdx="0" presStyleCnt="2"/>
      <dgm:spPr/>
    </dgm:pt>
    <dgm:pt modelId="{004260F0-BBFC-49D5-9279-7D02E7FCDA67}" type="pres">
      <dgm:prSet presAssocID="{ADD87BB8-C3C5-45A6-950F-FD99053FB3E3}" presName="parentText" presStyleLbl="node1" presStyleIdx="1" presStyleCnt="2">
        <dgm:presLayoutVars>
          <dgm:chMax val="0"/>
          <dgm:bulletEnabled val="1"/>
        </dgm:presLayoutVars>
      </dgm:prSet>
      <dgm:spPr/>
    </dgm:pt>
    <dgm:pt modelId="{964CFCA2-FC73-476D-BAEE-2C91A15111E7}" type="pres">
      <dgm:prSet presAssocID="{ADD87BB8-C3C5-45A6-950F-FD99053FB3E3}" presName="negativeSpace" presStyleCnt="0"/>
      <dgm:spPr/>
    </dgm:pt>
    <dgm:pt modelId="{21BA81D1-B966-46D8-80DA-A59983A2BF25}" type="pres">
      <dgm:prSet presAssocID="{ADD87BB8-C3C5-45A6-950F-FD99053FB3E3}" presName="childText" presStyleLbl="conFgAcc1" presStyleIdx="1" presStyleCnt="2">
        <dgm:presLayoutVars>
          <dgm:bulletEnabled val="1"/>
        </dgm:presLayoutVars>
      </dgm:prSet>
      <dgm:spPr/>
    </dgm:pt>
  </dgm:ptLst>
  <dgm:cxnLst>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0CA29042-0F3F-4AEF-9FAD-41D715103A31}" type="presOf" srcId="{3710689F-755C-4452-8180-0C811695609D}" destId="{21BA81D1-B966-46D8-80DA-A59983A2BF25}" srcOrd="0" destOrd="1" presId="urn:microsoft.com/office/officeart/2005/8/layout/list1"/>
    <dgm:cxn modelId="{E03AF143-FF9C-4487-98EA-99535E4BA7AE}" type="presOf" srcId="{ADD87BB8-C3C5-45A6-950F-FD99053FB3E3}" destId="{DA4F64C3-5FB9-4673-808D-6E462E44FBD6}" srcOrd="0" destOrd="0" presId="urn:microsoft.com/office/officeart/2005/8/layout/list1"/>
    <dgm:cxn modelId="{BF44BA44-9C7B-425C-81C0-52FE1166D897}" srcId="{2625DF03-7BBD-4CDB-BC94-141845717189}" destId="{6CC25CBE-9467-4EB1-B512-BDE5DAB72A67}" srcOrd="1" destOrd="0" parTransId="{DBD8F7B2-4AB3-4CC7-B19C-433AA0A999EB}" sibTransId="{A97BEFDB-6764-470E-92F5-1059DA513CE9}"/>
    <dgm:cxn modelId="{F1827351-5320-4FB6-883F-B675D3AAA13A}" srcId="{ADD87BB8-C3C5-45A6-950F-FD99053FB3E3}" destId="{99944A76-CB37-475B-97BC-4B1C373C68AB}" srcOrd="0" destOrd="0" parTransId="{9FA983B2-DE9D-47F2-BAEE-16F24A12BAF2}" sibTransId="{30073560-0332-4A77-9742-A49CC06270BF}"/>
    <dgm:cxn modelId="{F32A1953-5A60-428F-A89E-36DFE88DDF51}" type="presOf" srcId="{ADD87BB8-C3C5-45A6-950F-FD99053FB3E3}" destId="{004260F0-BBFC-49D5-9279-7D02E7FCDA67}" srcOrd="1" destOrd="0" presId="urn:microsoft.com/office/officeart/2005/8/layout/list1"/>
    <dgm:cxn modelId="{237F4773-75F0-4628-8E0A-8FF00322B5DE}" type="presOf" srcId="{D98BAAF6-C384-4919-8403-57BE2D7D4313}" destId="{7E60EE0C-F8F6-471B-B4F6-88EC869450C9}" srcOrd="0" destOrd="2" presId="urn:microsoft.com/office/officeart/2005/8/layout/list1"/>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3E9D2FC6-6027-49D4-B098-FE7AB146F87E}" type="presOf" srcId="{2625DF03-7BBD-4CDB-BC94-141845717189}" destId="{F4A93694-53B8-49CA-8616-B4859A1B9C35}" srcOrd="1" destOrd="0" presId="urn:microsoft.com/office/officeart/2005/8/layout/list1"/>
    <dgm:cxn modelId="{DE3282C8-3096-4EB7-80EF-484895D8B144}" type="presOf" srcId="{99944A76-CB37-475B-97BC-4B1C373C68AB}" destId="{21BA81D1-B966-46D8-80DA-A59983A2BF25}" srcOrd="0" destOrd="0" presId="urn:microsoft.com/office/officeart/2005/8/layout/list1"/>
    <dgm:cxn modelId="{988389CA-9183-4522-9CAB-C5ADC7A07B15}" srcId="{2625DF03-7BBD-4CDB-BC94-141845717189}" destId="{D98BAAF6-C384-4919-8403-57BE2D7D4313}" srcOrd="2" destOrd="0" parTransId="{43C3AC79-92FA-46CE-BA9A-6C6A5A5E8F1D}" sibTransId="{64460726-03EC-4489-82F7-2823D34C27F8}"/>
    <dgm:cxn modelId="{772369D8-D3AC-49D8-B44B-D44E7FEF7019}" srcId="{BE8678D1-2FAF-4E8A-BFAC-11D9B58C779B}" destId="{ADD87BB8-C3C5-45A6-950F-FD99053FB3E3}" srcOrd="1" destOrd="0" parTransId="{E6EFB597-58D6-4D8B-9FC0-A3B55109A510}" sibTransId="{802A27CE-4750-401D-9AF0-35E315D8EBC4}"/>
    <dgm:cxn modelId="{C0C2E9E1-7866-48AF-87B7-BB957D970A00}" type="presOf" srcId="{6CC25CBE-9467-4EB1-B512-BDE5DAB72A67}" destId="{7E60EE0C-F8F6-471B-B4F6-88EC869450C9}" srcOrd="0" destOrd="1" presId="urn:microsoft.com/office/officeart/2005/8/layout/list1"/>
    <dgm:cxn modelId="{8B941CEE-C035-4DFA-B687-929822C28125}" srcId="{ADD87BB8-C3C5-45A6-950F-FD99053FB3E3}" destId="{3710689F-755C-4452-8180-0C811695609D}" srcOrd="1" destOrd="0" parTransId="{BBDF888A-E864-4833-99F7-EEB7050EA028}" sibTransId="{C83BAC2E-D6F4-4705-8617-38C5C1CF11EB}"/>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 modelId="{6C2068AC-33F0-4842-97C1-56AC0F32FF11}" type="presParOf" srcId="{8462D38C-066E-43B4-98D0-B50C3D3C6A48}" destId="{05145CA4-583C-4DF9-A197-F92DF584E662}" srcOrd="3" destOrd="0" presId="urn:microsoft.com/office/officeart/2005/8/layout/list1"/>
    <dgm:cxn modelId="{42133525-F5D8-4B98-862B-25AFD0C58CF8}" type="presParOf" srcId="{8462D38C-066E-43B4-98D0-B50C3D3C6A48}" destId="{596E2620-C807-4B36-A793-C392318553BF}" srcOrd="4" destOrd="0" presId="urn:microsoft.com/office/officeart/2005/8/layout/list1"/>
    <dgm:cxn modelId="{5D6C4AB0-DBDB-4EDB-BE08-13A6ED92DFD0}" type="presParOf" srcId="{596E2620-C807-4B36-A793-C392318553BF}" destId="{DA4F64C3-5FB9-4673-808D-6E462E44FBD6}" srcOrd="0" destOrd="0" presId="urn:microsoft.com/office/officeart/2005/8/layout/list1"/>
    <dgm:cxn modelId="{569C985A-B2A7-455F-8CCB-F39173617531}" type="presParOf" srcId="{596E2620-C807-4B36-A793-C392318553BF}" destId="{004260F0-BBFC-49D5-9279-7D02E7FCDA67}" srcOrd="1" destOrd="0" presId="urn:microsoft.com/office/officeart/2005/8/layout/list1"/>
    <dgm:cxn modelId="{DD86267F-B0F2-4219-9DB2-3D861A6FB444}" type="presParOf" srcId="{8462D38C-066E-43B4-98D0-B50C3D3C6A48}" destId="{964CFCA2-FC73-476D-BAEE-2C91A15111E7}" srcOrd="5" destOrd="0" presId="urn:microsoft.com/office/officeart/2005/8/layout/list1"/>
    <dgm:cxn modelId="{877DBE9A-91AB-4E19-8482-668BF155398B}" type="presParOf" srcId="{8462D38C-066E-43B4-98D0-B50C3D3C6A48}" destId="{21BA81D1-B966-46D8-80DA-A59983A2BF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1980s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dirty="0"/>
            <a:t>1983: “Women Advocating Action” was the theme for the biennium. Branches networked with other organizations in the nationwide “Get Out the Vote Project.”</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6CC25CBE-9467-4EB1-B512-BDE5DAB72A67}">
      <dgm:prSet/>
      <dgm:spPr/>
      <dgm:t>
        <a:bodyPr/>
        <a:lstStyle/>
        <a:p>
          <a:pPr>
            <a:buFontTx/>
            <a:buNone/>
          </a:pPr>
          <a:r>
            <a:rPr lang="en-US" dirty="0"/>
            <a:t>1984: Illinois received awards for ranking third in the nation in EFP giving and second among newsletters of Divisions having over 5,000 Members. The Fall Conference, “Put Your Votes Where Your Rights Are,” featured Illinois candidates for the U.S. Senate, Congressman Paul Simon and Senator Charles Percy.</a:t>
          </a:r>
        </a:p>
      </dgm:t>
    </dgm:pt>
    <dgm:pt modelId="{DBD8F7B2-4AB3-4CC7-B19C-433AA0A999EB}" type="parTrans" cxnId="{BF44BA44-9C7B-425C-81C0-52FE1166D897}">
      <dgm:prSet/>
      <dgm:spPr/>
      <dgm:t>
        <a:bodyPr/>
        <a:lstStyle/>
        <a:p>
          <a:endParaRPr lang="en-US"/>
        </a:p>
      </dgm:t>
    </dgm:pt>
    <dgm:pt modelId="{A97BEFDB-6764-470E-92F5-1059DA513CE9}" type="sibTrans" cxnId="{BF44BA44-9C7B-425C-81C0-52FE1166D897}">
      <dgm:prSet/>
      <dgm:spPr/>
      <dgm:t>
        <a:bodyPr/>
        <a:lstStyle/>
        <a:p>
          <a:endParaRPr lang="en-US"/>
        </a:p>
      </dgm:t>
    </dgm:pt>
    <dgm:pt modelId="{0A7E51AD-771A-4D14-8BBF-6D627A7FB614}">
      <dgm:prSet/>
      <dgm:spPr/>
      <dgm:t>
        <a:bodyPr/>
        <a:lstStyle/>
        <a:p>
          <a:pPr>
            <a:buFontTx/>
            <a:buNone/>
          </a:pPr>
          <a:r>
            <a:rPr lang="en-US" dirty="0"/>
            <a:t>1988: The new State project, “Building Opportunity Through Mentoring: Teenage Single Parent Initiative,” began with training sessions for members interested in becoming mentors. ISD President Gail Ketz taped a public service spot for Chicago television, the first time Illinois Division was on a major television network. VoLT Training took place throughout the State under the leadership of Dr. Patricia Smith-Pierce.</a:t>
          </a:r>
        </a:p>
      </dgm:t>
    </dgm:pt>
    <dgm:pt modelId="{714AFDA3-71D4-4993-B55F-4D7BDD37A25D}" type="parTrans" cxnId="{F765C0B0-C0F0-4287-8E28-83E714AA2BC4}">
      <dgm:prSet/>
      <dgm:spPr/>
      <dgm:t>
        <a:bodyPr/>
        <a:lstStyle/>
        <a:p>
          <a:endParaRPr lang="en-US"/>
        </a:p>
      </dgm:t>
    </dgm:pt>
    <dgm:pt modelId="{7A46700A-57D7-4B7A-97AA-6C863B103754}" type="sibTrans" cxnId="{F765C0B0-C0F0-4287-8E28-83E714AA2BC4}">
      <dgm:prSet/>
      <dgm:spPr/>
      <dgm:t>
        <a:bodyPr/>
        <a:lstStyle/>
        <a:p>
          <a:endParaRPr lang="en-US"/>
        </a:p>
      </dgm:t>
    </dgm:pt>
    <dgm:pt modelId="{93C417D9-0027-4E62-B692-E523059BE679}">
      <dgm:prSet/>
      <dgm:spPr/>
      <dgm:t>
        <a:bodyPr/>
        <a:lstStyle/>
        <a:p>
          <a:pPr>
            <a:buFontTx/>
            <a:buNone/>
          </a:pPr>
          <a:r>
            <a:rPr lang="en-US" dirty="0"/>
            <a:t>1986: Several Illinois Division Members traveled to New Zealand to the IFUW Conference. Illinois members participated in the “Equity by 2000” Conference in Washington, D.C. Branches participated in the Equity Action Project prior to the November elections. </a:t>
          </a:r>
        </a:p>
      </dgm:t>
    </dgm:pt>
    <dgm:pt modelId="{08B07C6C-7739-410E-9988-A7085A9B0239}" type="parTrans" cxnId="{23C9B57A-F6F4-4828-8238-481D8B847C2C}">
      <dgm:prSet/>
      <dgm:spPr/>
    </dgm:pt>
    <dgm:pt modelId="{94519907-FEF9-4AE3-A2E9-52C6843FB412}" type="sibTrans" cxnId="{23C9B57A-F6F4-4828-8238-481D8B847C2C}">
      <dgm:prSet/>
      <dgm:spPr/>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1"/>
      <dgm:spPr/>
    </dgm:pt>
    <dgm:pt modelId="{F4A93694-53B8-49CA-8616-B4859A1B9C35}" type="pres">
      <dgm:prSet presAssocID="{2625DF03-7BBD-4CDB-BC94-141845717189}" presName="parentText" presStyleLbl="node1" presStyleIdx="0" presStyleCnt="1">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1">
        <dgm:presLayoutVars>
          <dgm:bulletEnabled val="1"/>
        </dgm:presLayoutVars>
      </dgm:prSet>
      <dgm:spPr/>
    </dgm:pt>
  </dgm:ptLst>
  <dgm:cxnLst>
    <dgm:cxn modelId="{41707404-CEFE-4834-802F-8B01CE7D94E9}" type="presOf" srcId="{0A7E51AD-771A-4D14-8BBF-6D627A7FB614}" destId="{7E60EE0C-F8F6-471B-B4F6-88EC869450C9}" srcOrd="0" destOrd="3" presId="urn:microsoft.com/office/officeart/2005/8/layout/list1"/>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BF44BA44-9C7B-425C-81C0-52FE1166D897}" srcId="{2625DF03-7BBD-4CDB-BC94-141845717189}" destId="{6CC25CBE-9467-4EB1-B512-BDE5DAB72A67}" srcOrd="1" destOrd="0" parTransId="{DBD8F7B2-4AB3-4CC7-B19C-433AA0A999EB}" sibTransId="{A97BEFDB-6764-470E-92F5-1059DA513CE9}"/>
    <dgm:cxn modelId="{23C9B57A-F6F4-4828-8238-481D8B847C2C}" srcId="{2625DF03-7BBD-4CDB-BC94-141845717189}" destId="{93C417D9-0027-4E62-B692-E523059BE679}" srcOrd="2" destOrd="0" parTransId="{08B07C6C-7739-410E-9988-A7085A9B0239}" sibTransId="{94519907-FEF9-4AE3-A2E9-52C6843FB412}"/>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FBD6C6A1-05A8-48C9-8150-F5106813CA37}" type="presOf" srcId="{93C417D9-0027-4E62-B692-E523059BE679}" destId="{7E60EE0C-F8F6-471B-B4F6-88EC869450C9}" srcOrd="0" destOrd="2" presId="urn:microsoft.com/office/officeart/2005/8/layout/list1"/>
    <dgm:cxn modelId="{F765C0B0-C0F0-4287-8E28-83E714AA2BC4}" srcId="{2625DF03-7BBD-4CDB-BC94-141845717189}" destId="{0A7E51AD-771A-4D14-8BBF-6D627A7FB614}" srcOrd="3" destOrd="0" parTransId="{714AFDA3-71D4-4993-B55F-4D7BDD37A25D}" sibTransId="{7A46700A-57D7-4B7A-97AA-6C863B103754}"/>
    <dgm:cxn modelId="{3E9D2FC6-6027-49D4-B098-FE7AB146F87E}" type="presOf" srcId="{2625DF03-7BBD-4CDB-BC94-141845717189}" destId="{F4A93694-53B8-49CA-8616-B4859A1B9C35}" srcOrd="1" destOrd="0" presId="urn:microsoft.com/office/officeart/2005/8/layout/list1"/>
    <dgm:cxn modelId="{C0C2E9E1-7866-48AF-87B7-BB957D970A00}" type="presOf" srcId="{6CC25CBE-9467-4EB1-B512-BDE5DAB72A67}" destId="{7E60EE0C-F8F6-471B-B4F6-88EC869450C9}" srcOrd="0" destOrd="1" presId="urn:microsoft.com/office/officeart/2005/8/layout/list1"/>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1990s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dirty="0"/>
            <a:t>1990: The State Convention held in Downers Grove, IL with the theme “Visions of Our Future,” had as keynote speaker AAUW Executive Director Dr. Anne Bryant, who introduced the new issue, “AAUW Initiative for Educational Equity.” The Association Convention in Portland saw Illinois ranked second nationwide in EFP giving with over $110,000. </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6CC25CBE-9467-4EB1-B512-BDE5DAB72A67}">
      <dgm:prSet/>
      <dgm:spPr/>
      <dgm:t>
        <a:bodyPr/>
        <a:lstStyle/>
        <a:p>
          <a:pPr>
            <a:buFontTx/>
            <a:buNone/>
          </a:pPr>
          <a:r>
            <a:rPr lang="en-US" dirty="0"/>
            <a:t>1994: FaIl Conference, “Educational Equity: A Journey to Justice,” was opened to the public and marketed to non-members as well. </a:t>
          </a:r>
        </a:p>
      </dgm:t>
    </dgm:pt>
    <dgm:pt modelId="{DBD8F7B2-4AB3-4CC7-B19C-433AA0A999EB}" type="parTrans" cxnId="{BF44BA44-9C7B-425C-81C0-52FE1166D897}">
      <dgm:prSet/>
      <dgm:spPr/>
      <dgm:t>
        <a:bodyPr/>
        <a:lstStyle/>
        <a:p>
          <a:endParaRPr lang="en-US"/>
        </a:p>
      </dgm:t>
    </dgm:pt>
    <dgm:pt modelId="{A97BEFDB-6764-470E-92F5-1059DA513CE9}" type="sibTrans" cxnId="{BF44BA44-9C7B-425C-81C0-52FE1166D897}">
      <dgm:prSet/>
      <dgm:spPr/>
      <dgm:t>
        <a:bodyPr/>
        <a:lstStyle/>
        <a:p>
          <a:endParaRPr lang="en-US"/>
        </a:p>
      </dgm:t>
    </dgm:pt>
    <dgm:pt modelId="{D98BAAF6-C384-4919-8403-57BE2D7D4313}">
      <dgm:prSet/>
      <dgm:spPr/>
      <dgm:t>
        <a:bodyPr/>
        <a:lstStyle/>
        <a:p>
          <a:pPr>
            <a:buFontTx/>
            <a:buNone/>
          </a:pPr>
          <a:r>
            <a:rPr lang="en-US" dirty="0"/>
            <a:t>1995:  AAUW-IL, Inc. members attended the IFUW Triennial Conference in Yokohama, in August and the United Nations Fourth World Conference on Women in Beijing in September.</a:t>
          </a:r>
        </a:p>
      </dgm:t>
    </dgm:pt>
    <dgm:pt modelId="{43C3AC79-92FA-46CE-BA9A-6C6A5A5E8F1D}" type="parTrans" cxnId="{988389CA-9183-4522-9CAB-C5ADC7A07B15}">
      <dgm:prSet/>
      <dgm:spPr/>
      <dgm:t>
        <a:bodyPr/>
        <a:lstStyle/>
        <a:p>
          <a:endParaRPr lang="en-US"/>
        </a:p>
      </dgm:t>
    </dgm:pt>
    <dgm:pt modelId="{64460726-03EC-4489-82F7-2823D34C27F8}" type="sibTrans" cxnId="{988389CA-9183-4522-9CAB-C5ADC7A07B15}">
      <dgm:prSet/>
      <dgm:spPr/>
      <dgm:t>
        <a:bodyPr/>
        <a:lstStyle/>
        <a:p>
          <a:endParaRPr lang="en-US"/>
        </a:p>
      </dgm:t>
    </dgm:pt>
    <dgm:pt modelId="{0A7E51AD-771A-4D14-8BBF-6D627A7FB614}">
      <dgm:prSet/>
      <dgm:spPr/>
      <dgm:t>
        <a:bodyPr/>
        <a:lstStyle/>
        <a:p>
          <a:pPr>
            <a:buFontTx/>
            <a:buNone/>
          </a:pPr>
          <a:r>
            <a:rPr lang="en-US" dirty="0"/>
            <a:t>1996: AAUW-lL, Inc. contributes record-breaking $154,000 to the Educational Foundation. Illinois was recognized as a 6-Star State by the Association.</a:t>
          </a:r>
        </a:p>
      </dgm:t>
    </dgm:pt>
    <dgm:pt modelId="{714AFDA3-71D4-4993-B55F-4D7BDD37A25D}" type="parTrans" cxnId="{F765C0B0-C0F0-4287-8E28-83E714AA2BC4}">
      <dgm:prSet/>
      <dgm:spPr/>
      <dgm:t>
        <a:bodyPr/>
        <a:lstStyle/>
        <a:p>
          <a:endParaRPr lang="en-US"/>
        </a:p>
      </dgm:t>
    </dgm:pt>
    <dgm:pt modelId="{7A46700A-57D7-4B7A-97AA-6C863B103754}" type="sibTrans" cxnId="{F765C0B0-C0F0-4287-8E28-83E714AA2BC4}">
      <dgm:prSet/>
      <dgm:spPr/>
      <dgm:t>
        <a:bodyPr/>
        <a:lstStyle/>
        <a:p>
          <a:endParaRPr lang="en-US"/>
        </a:p>
      </dgm:t>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1"/>
      <dgm:spPr/>
    </dgm:pt>
    <dgm:pt modelId="{F4A93694-53B8-49CA-8616-B4859A1B9C35}" type="pres">
      <dgm:prSet presAssocID="{2625DF03-7BBD-4CDB-BC94-141845717189}" presName="parentText" presStyleLbl="node1" presStyleIdx="0" presStyleCnt="1">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1">
        <dgm:presLayoutVars>
          <dgm:bulletEnabled val="1"/>
        </dgm:presLayoutVars>
      </dgm:prSet>
      <dgm:spPr/>
    </dgm:pt>
  </dgm:ptLst>
  <dgm:cxnLst>
    <dgm:cxn modelId="{41707404-CEFE-4834-802F-8B01CE7D94E9}" type="presOf" srcId="{0A7E51AD-771A-4D14-8BBF-6D627A7FB614}" destId="{7E60EE0C-F8F6-471B-B4F6-88EC869450C9}" srcOrd="0" destOrd="3" presId="urn:microsoft.com/office/officeart/2005/8/layout/list1"/>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BF44BA44-9C7B-425C-81C0-52FE1166D897}" srcId="{2625DF03-7BBD-4CDB-BC94-141845717189}" destId="{6CC25CBE-9467-4EB1-B512-BDE5DAB72A67}" srcOrd="1" destOrd="0" parTransId="{DBD8F7B2-4AB3-4CC7-B19C-433AA0A999EB}" sibTransId="{A97BEFDB-6764-470E-92F5-1059DA513CE9}"/>
    <dgm:cxn modelId="{237F4773-75F0-4628-8E0A-8FF00322B5DE}" type="presOf" srcId="{D98BAAF6-C384-4919-8403-57BE2D7D4313}" destId="{7E60EE0C-F8F6-471B-B4F6-88EC869450C9}" srcOrd="0" destOrd="2" presId="urn:microsoft.com/office/officeart/2005/8/layout/list1"/>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F765C0B0-C0F0-4287-8E28-83E714AA2BC4}" srcId="{2625DF03-7BBD-4CDB-BC94-141845717189}" destId="{0A7E51AD-771A-4D14-8BBF-6D627A7FB614}" srcOrd="3" destOrd="0" parTransId="{714AFDA3-71D4-4993-B55F-4D7BDD37A25D}" sibTransId="{7A46700A-57D7-4B7A-97AA-6C863B103754}"/>
    <dgm:cxn modelId="{3E9D2FC6-6027-49D4-B098-FE7AB146F87E}" type="presOf" srcId="{2625DF03-7BBD-4CDB-BC94-141845717189}" destId="{F4A93694-53B8-49CA-8616-B4859A1B9C35}" srcOrd="1" destOrd="0" presId="urn:microsoft.com/office/officeart/2005/8/layout/list1"/>
    <dgm:cxn modelId="{988389CA-9183-4522-9CAB-C5ADC7A07B15}" srcId="{2625DF03-7BBD-4CDB-BC94-141845717189}" destId="{D98BAAF6-C384-4919-8403-57BE2D7D4313}" srcOrd="2" destOrd="0" parTransId="{43C3AC79-92FA-46CE-BA9A-6C6A5A5E8F1D}" sibTransId="{64460726-03EC-4489-82F7-2823D34C27F8}"/>
    <dgm:cxn modelId="{C0C2E9E1-7866-48AF-87B7-BB957D970A00}" type="presOf" srcId="{6CC25CBE-9467-4EB1-B512-BDE5DAB72A67}" destId="{7E60EE0C-F8F6-471B-B4F6-88EC869450C9}" srcOrd="0" destOrd="1" presId="urn:microsoft.com/office/officeart/2005/8/layout/list1"/>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2000s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dirty="0"/>
            <a:t>2002: The opportunity to become the 36th state to ratify the Equal Rights Amendment was not achieved. The state newsletter, the LINK, was published in 2 paper versions and 2 versions on the web site.</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6CC25CBE-9467-4EB1-B512-BDE5DAB72A67}">
      <dgm:prSet/>
      <dgm:spPr/>
      <dgm:t>
        <a:bodyPr/>
        <a:lstStyle/>
        <a:p>
          <a:pPr>
            <a:buFontTx/>
            <a:buNone/>
          </a:pPr>
          <a:r>
            <a:rPr lang="en-US" dirty="0"/>
            <a:t>2004: The successful Legacy Circle Pilot Program in association with the Association, Educational Foundation and the Legal Advocacy Fund was launched in the fall of 2004 at each of the five separate District Meetings.</a:t>
          </a:r>
        </a:p>
      </dgm:t>
    </dgm:pt>
    <dgm:pt modelId="{DBD8F7B2-4AB3-4CC7-B19C-433AA0A999EB}" type="parTrans" cxnId="{BF44BA44-9C7B-425C-81C0-52FE1166D897}">
      <dgm:prSet/>
      <dgm:spPr/>
      <dgm:t>
        <a:bodyPr/>
        <a:lstStyle/>
        <a:p>
          <a:endParaRPr lang="en-US"/>
        </a:p>
      </dgm:t>
    </dgm:pt>
    <dgm:pt modelId="{A97BEFDB-6764-470E-92F5-1059DA513CE9}" type="sibTrans" cxnId="{BF44BA44-9C7B-425C-81C0-52FE1166D897}">
      <dgm:prSet/>
      <dgm:spPr/>
      <dgm:t>
        <a:bodyPr/>
        <a:lstStyle/>
        <a:p>
          <a:endParaRPr lang="en-US"/>
        </a:p>
      </dgm:t>
    </dgm:pt>
    <dgm:pt modelId="{D98BAAF6-C384-4919-8403-57BE2D7D4313}">
      <dgm:prSet/>
      <dgm:spPr/>
      <dgm:t>
        <a:bodyPr/>
        <a:lstStyle/>
        <a:p>
          <a:pPr>
            <a:buFontTx/>
            <a:buNone/>
          </a:pPr>
          <a:r>
            <a:rPr lang="en-US" dirty="0"/>
            <a:t>2006: The 125th Anniversary of AAUW was celebrated across the state. Illinois was recognized for being in the top ten states for giving for both EF and LAF at Association Convention in Washington D. C. and in Phoenix, AZ. Two members were recognized as Founding Mothers, Barbara Wyne and Marla Kim Benziger.</a:t>
          </a:r>
        </a:p>
      </dgm:t>
    </dgm:pt>
    <dgm:pt modelId="{43C3AC79-92FA-46CE-BA9A-6C6A5A5E8F1D}" type="parTrans" cxnId="{988389CA-9183-4522-9CAB-C5ADC7A07B15}">
      <dgm:prSet/>
      <dgm:spPr/>
      <dgm:t>
        <a:bodyPr/>
        <a:lstStyle/>
        <a:p>
          <a:endParaRPr lang="en-US"/>
        </a:p>
      </dgm:t>
    </dgm:pt>
    <dgm:pt modelId="{64460726-03EC-4489-82F7-2823D34C27F8}" type="sibTrans" cxnId="{988389CA-9183-4522-9CAB-C5ADC7A07B15}">
      <dgm:prSet/>
      <dgm:spPr/>
      <dgm:t>
        <a:bodyPr/>
        <a:lstStyle/>
        <a:p>
          <a:endParaRPr lang="en-US"/>
        </a:p>
      </dgm:t>
    </dgm:pt>
    <dgm:pt modelId="{0A7E51AD-771A-4D14-8BBF-6D627A7FB614}">
      <dgm:prSet/>
      <dgm:spPr/>
      <dgm:t>
        <a:bodyPr/>
        <a:lstStyle/>
        <a:p>
          <a:pPr>
            <a:buFontTx/>
            <a:buNone/>
          </a:pPr>
          <a:r>
            <a:rPr lang="en-US" dirty="0"/>
            <a:t>2008: In December 2008, AAUW-IL cosponsored a brunch at Hull-House with the Women’s International League for Peace and Freedom to celebrate the second annual Jane Addams Day in Illinois.</a:t>
          </a:r>
        </a:p>
      </dgm:t>
    </dgm:pt>
    <dgm:pt modelId="{714AFDA3-71D4-4993-B55F-4D7BDD37A25D}" type="parTrans" cxnId="{F765C0B0-C0F0-4287-8E28-83E714AA2BC4}">
      <dgm:prSet/>
      <dgm:spPr/>
      <dgm:t>
        <a:bodyPr/>
        <a:lstStyle/>
        <a:p>
          <a:endParaRPr lang="en-US"/>
        </a:p>
      </dgm:t>
    </dgm:pt>
    <dgm:pt modelId="{7A46700A-57D7-4B7A-97AA-6C863B103754}" type="sibTrans" cxnId="{F765C0B0-C0F0-4287-8E28-83E714AA2BC4}">
      <dgm:prSet/>
      <dgm:spPr/>
      <dgm:t>
        <a:bodyPr/>
        <a:lstStyle/>
        <a:p>
          <a:endParaRPr lang="en-US"/>
        </a:p>
      </dgm:t>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1"/>
      <dgm:spPr/>
    </dgm:pt>
    <dgm:pt modelId="{F4A93694-53B8-49CA-8616-B4859A1B9C35}" type="pres">
      <dgm:prSet presAssocID="{2625DF03-7BBD-4CDB-BC94-141845717189}" presName="parentText" presStyleLbl="node1" presStyleIdx="0" presStyleCnt="1">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1">
        <dgm:presLayoutVars>
          <dgm:bulletEnabled val="1"/>
        </dgm:presLayoutVars>
      </dgm:prSet>
      <dgm:spPr/>
    </dgm:pt>
  </dgm:ptLst>
  <dgm:cxnLst>
    <dgm:cxn modelId="{41707404-CEFE-4834-802F-8B01CE7D94E9}" type="presOf" srcId="{0A7E51AD-771A-4D14-8BBF-6D627A7FB614}" destId="{7E60EE0C-F8F6-471B-B4F6-88EC869450C9}" srcOrd="0" destOrd="3" presId="urn:microsoft.com/office/officeart/2005/8/layout/list1"/>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BF44BA44-9C7B-425C-81C0-52FE1166D897}" srcId="{2625DF03-7BBD-4CDB-BC94-141845717189}" destId="{6CC25CBE-9467-4EB1-B512-BDE5DAB72A67}" srcOrd="1" destOrd="0" parTransId="{DBD8F7B2-4AB3-4CC7-B19C-433AA0A999EB}" sibTransId="{A97BEFDB-6764-470E-92F5-1059DA513CE9}"/>
    <dgm:cxn modelId="{237F4773-75F0-4628-8E0A-8FF00322B5DE}" type="presOf" srcId="{D98BAAF6-C384-4919-8403-57BE2D7D4313}" destId="{7E60EE0C-F8F6-471B-B4F6-88EC869450C9}" srcOrd="0" destOrd="2" presId="urn:microsoft.com/office/officeart/2005/8/layout/list1"/>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F765C0B0-C0F0-4287-8E28-83E714AA2BC4}" srcId="{2625DF03-7BBD-4CDB-BC94-141845717189}" destId="{0A7E51AD-771A-4D14-8BBF-6D627A7FB614}" srcOrd="3" destOrd="0" parTransId="{714AFDA3-71D4-4993-B55F-4D7BDD37A25D}" sibTransId="{7A46700A-57D7-4B7A-97AA-6C863B103754}"/>
    <dgm:cxn modelId="{3E9D2FC6-6027-49D4-B098-FE7AB146F87E}" type="presOf" srcId="{2625DF03-7BBD-4CDB-BC94-141845717189}" destId="{F4A93694-53B8-49CA-8616-B4859A1B9C35}" srcOrd="1" destOrd="0" presId="urn:microsoft.com/office/officeart/2005/8/layout/list1"/>
    <dgm:cxn modelId="{988389CA-9183-4522-9CAB-C5ADC7A07B15}" srcId="{2625DF03-7BBD-4CDB-BC94-141845717189}" destId="{D98BAAF6-C384-4919-8403-57BE2D7D4313}" srcOrd="2" destOrd="0" parTransId="{43C3AC79-92FA-46CE-BA9A-6C6A5A5E8F1D}" sibTransId="{64460726-03EC-4489-82F7-2823D34C27F8}"/>
    <dgm:cxn modelId="{C0C2E9E1-7866-48AF-87B7-BB957D970A00}" type="presOf" srcId="{6CC25CBE-9467-4EB1-B512-BDE5DAB72A67}" destId="{7E60EE0C-F8F6-471B-B4F6-88EC869450C9}" srcOrd="0" destOrd="1" presId="urn:microsoft.com/office/officeart/2005/8/layout/list1"/>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8678D1-2FAF-4E8A-BFAC-11D9B58C779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2625DF03-7BBD-4CDB-BC94-141845717189}">
      <dgm:prSet/>
      <dgm:spPr/>
      <dgm:t>
        <a:bodyPr/>
        <a:lstStyle/>
        <a:p>
          <a:pPr>
            <a:defRPr b="1"/>
          </a:pPr>
          <a:r>
            <a:rPr lang="en-US" dirty="0"/>
            <a:t>2010s</a:t>
          </a:r>
        </a:p>
      </dgm:t>
    </dgm:pt>
    <dgm:pt modelId="{8B914797-107E-403D-B3EA-C187B5FC323C}" type="parTrans" cxnId="{69D56426-4031-4800-A057-99A46D3CE824}">
      <dgm:prSet/>
      <dgm:spPr/>
      <dgm:t>
        <a:bodyPr/>
        <a:lstStyle/>
        <a:p>
          <a:endParaRPr lang="en-US"/>
        </a:p>
      </dgm:t>
    </dgm:pt>
    <dgm:pt modelId="{20AAC754-35DD-4E92-8807-E0E312E46108}" type="sibTrans" cxnId="{69D56426-4031-4800-A057-99A46D3CE824}">
      <dgm:prSet/>
      <dgm:spPr/>
      <dgm:t>
        <a:bodyPr/>
        <a:lstStyle/>
        <a:p>
          <a:endParaRPr lang="en-US"/>
        </a:p>
      </dgm:t>
    </dgm:pt>
    <dgm:pt modelId="{9EF27C0E-A4D5-4A06-9F3E-023B505D71EE}">
      <dgm:prSet/>
      <dgm:spPr/>
      <dgm:t>
        <a:bodyPr/>
        <a:lstStyle/>
        <a:p>
          <a:pPr>
            <a:buFontTx/>
            <a:buNone/>
          </a:pPr>
          <a:r>
            <a:rPr lang="en-US" dirty="0"/>
            <a:t>2010: At the AAUW National Convention in Washington D.C., approximately 100 members from Illinois attended. The “Big Teal Machine” as coined by Lisa Maatz, AAUW Public Policy Director, took over Capitol Hill. More than 250 offices were visited and members met with their senators, representatives and aides from all 50 states. </a:t>
          </a:r>
        </a:p>
      </dgm:t>
    </dgm:pt>
    <dgm:pt modelId="{0BF0521C-3FB7-4CB3-84CE-6270A4C3153F}" type="parTrans" cxnId="{5F7DC907-753A-4FE4-93A6-03F9959B6250}">
      <dgm:prSet/>
      <dgm:spPr/>
      <dgm:t>
        <a:bodyPr/>
        <a:lstStyle/>
        <a:p>
          <a:endParaRPr lang="en-US"/>
        </a:p>
      </dgm:t>
    </dgm:pt>
    <dgm:pt modelId="{595689C1-EE7A-433F-8293-B86257516E01}" type="sibTrans" cxnId="{5F7DC907-753A-4FE4-93A6-03F9959B6250}">
      <dgm:prSet/>
      <dgm:spPr/>
      <dgm:t>
        <a:bodyPr/>
        <a:lstStyle/>
        <a:p>
          <a:endParaRPr lang="en-US"/>
        </a:p>
      </dgm:t>
    </dgm:pt>
    <dgm:pt modelId="{40DFA2DF-B829-46CE-B0AB-93942E4FEFD9}">
      <dgm:prSet/>
      <dgm:spPr/>
      <dgm:t>
        <a:bodyPr/>
        <a:lstStyle/>
        <a:p>
          <a:pPr>
            <a:buFontTx/>
            <a:buNone/>
          </a:pPr>
          <a:r>
            <a:rPr lang="en-US" dirty="0"/>
            <a:t>2012: Illinois had been awarded a public policy grant and the services of a field coordinator to focus on the Get Out The Vote (GOTV) Campaign</a:t>
          </a:r>
        </a:p>
      </dgm:t>
    </dgm:pt>
    <dgm:pt modelId="{9E823AA0-509C-47AD-B241-5C38A584EFEF}" type="parTrans" cxnId="{37C429C1-6D34-4AB3-957A-F8C741199BD3}">
      <dgm:prSet/>
      <dgm:spPr/>
      <dgm:t>
        <a:bodyPr/>
        <a:lstStyle/>
        <a:p>
          <a:endParaRPr lang="en-US"/>
        </a:p>
      </dgm:t>
    </dgm:pt>
    <dgm:pt modelId="{028F3208-0200-46E3-8B6B-76BD36088AF9}" type="sibTrans" cxnId="{37C429C1-6D34-4AB3-957A-F8C741199BD3}">
      <dgm:prSet/>
      <dgm:spPr/>
      <dgm:t>
        <a:bodyPr/>
        <a:lstStyle/>
        <a:p>
          <a:endParaRPr lang="en-US"/>
        </a:p>
      </dgm:t>
    </dgm:pt>
    <dgm:pt modelId="{509E030C-D354-492D-8B27-2D747DA164F9}">
      <dgm:prSet/>
      <dgm:spPr/>
      <dgm:t>
        <a:bodyPr/>
        <a:lstStyle/>
        <a:p>
          <a:pPr>
            <a:buFontTx/>
            <a:buNone/>
          </a:pPr>
          <a:r>
            <a:rPr lang="en-US" dirty="0"/>
            <a:t>2015: In 2015 the State Board also approved the LEG UP Grants to support branch programming, such as Rockford sponsorship of an Elect Her event at Rockford College and Springfield’s STEM conference.   Pay Equity Day and Jane Addams Day recognitions were also supported by LEG UP grants.</a:t>
          </a:r>
        </a:p>
      </dgm:t>
    </dgm:pt>
    <dgm:pt modelId="{37E273E8-DA05-4C4C-AE3E-C44C150EB4A3}" type="parTrans" cxnId="{85899C64-6664-474F-B701-5FB42F60EDE5}">
      <dgm:prSet/>
      <dgm:spPr/>
      <dgm:t>
        <a:bodyPr/>
        <a:lstStyle/>
        <a:p>
          <a:endParaRPr lang="en-US"/>
        </a:p>
      </dgm:t>
    </dgm:pt>
    <dgm:pt modelId="{CF67596F-1FCF-402F-A378-C2CBFCA69771}" type="sibTrans" cxnId="{85899C64-6664-474F-B701-5FB42F60EDE5}">
      <dgm:prSet/>
      <dgm:spPr/>
      <dgm:t>
        <a:bodyPr/>
        <a:lstStyle/>
        <a:p>
          <a:endParaRPr lang="en-US"/>
        </a:p>
      </dgm:t>
    </dgm:pt>
    <dgm:pt modelId="{5A31C999-862E-4E2C-99A7-58A117E387EC}">
      <dgm:prSet/>
      <dgm:spPr/>
      <dgm:t>
        <a:bodyPr/>
        <a:lstStyle/>
        <a:p>
          <a:pPr>
            <a:buFontTx/>
            <a:buNone/>
          </a:pPr>
          <a:r>
            <a:rPr lang="en-US" dirty="0"/>
            <a:t>2018: Our big legislative success was Illinois passage of the Equal Rights Amendment in May 2018. AAUW worked with many other like-minded organizations for passage of ERA. A J Conroy, an AAUW member, developed an ERA Activity book that was distributed to all our state legislators. All four Fall Conferences celebrated significant branch anniversaries:  Chicago, Inc (130 years), Aurora (100 years), Rockford (90 years), Waukegan (90 years), Belleville (80 years), Peoria (80 years), Elmhurst (80 years), Riverside (70 years), Downers Grove (70 years), Deerfield (60 years), Arlington Heights (60 years), Lombard (60 years), Glenview (50 years), and Jane Addams (10 years).</a:t>
          </a:r>
        </a:p>
      </dgm:t>
    </dgm:pt>
    <dgm:pt modelId="{2377E87B-0F66-40C4-A2B4-F9688785971B}" type="parTrans" cxnId="{30CB998D-6DE3-4B09-B87C-A624FB17BDEE}">
      <dgm:prSet/>
      <dgm:spPr/>
      <dgm:t>
        <a:bodyPr/>
        <a:lstStyle/>
        <a:p>
          <a:endParaRPr lang="en-US"/>
        </a:p>
      </dgm:t>
    </dgm:pt>
    <dgm:pt modelId="{21BF3AF2-FDCF-4BEF-A737-130D2BB8CF33}" type="sibTrans" cxnId="{30CB998D-6DE3-4B09-B87C-A624FB17BDEE}">
      <dgm:prSet/>
      <dgm:spPr/>
      <dgm:t>
        <a:bodyPr/>
        <a:lstStyle/>
        <a:p>
          <a:endParaRPr lang="en-US"/>
        </a:p>
      </dgm:t>
    </dgm:pt>
    <dgm:pt modelId="{8462D38C-066E-43B4-98D0-B50C3D3C6A48}" type="pres">
      <dgm:prSet presAssocID="{BE8678D1-2FAF-4E8A-BFAC-11D9B58C779B}" presName="linear" presStyleCnt="0">
        <dgm:presLayoutVars>
          <dgm:dir/>
          <dgm:animLvl val="lvl"/>
          <dgm:resizeHandles val="exact"/>
        </dgm:presLayoutVars>
      </dgm:prSet>
      <dgm:spPr/>
    </dgm:pt>
    <dgm:pt modelId="{5571D55D-B84E-42A6-8DFC-FF95FD091559}" type="pres">
      <dgm:prSet presAssocID="{2625DF03-7BBD-4CDB-BC94-141845717189}" presName="parentLin" presStyleCnt="0"/>
      <dgm:spPr/>
    </dgm:pt>
    <dgm:pt modelId="{50DF2DC9-E8CD-4E8B-B5D0-B6BA25E71584}" type="pres">
      <dgm:prSet presAssocID="{2625DF03-7BBD-4CDB-BC94-141845717189}" presName="parentLeftMargin" presStyleLbl="node1" presStyleIdx="0" presStyleCnt="1"/>
      <dgm:spPr/>
    </dgm:pt>
    <dgm:pt modelId="{F4A93694-53B8-49CA-8616-B4859A1B9C35}" type="pres">
      <dgm:prSet presAssocID="{2625DF03-7BBD-4CDB-BC94-141845717189}" presName="parentText" presStyleLbl="node1" presStyleIdx="0" presStyleCnt="1">
        <dgm:presLayoutVars>
          <dgm:chMax val="0"/>
          <dgm:bulletEnabled val="1"/>
        </dgm:presLayoutVars>
      </dgm:prSet>
      <dgm:spPr/>
    </dgm:pt>
    <dgm:pt modelId="{F74E97E0-021C-4430-88C5-919B7BAFCE3F}" type="pres">
      <dgm:prSet presAssocID="{2625DF03-7BBD-4CDB-BC94-141845717189}" presName="negativeSpace" presStyleCnt="0"/>
      <dgm:spPr/>
    </dgm:pt>
    <dgm:pt modelId="{7E60EE0C-F8F6-471B-B4F6-88EC869450C9}" type="pres">
      <dgm:prSet presAssocID="{2625DF03-7BBD-4CDB-BC94-141845717189}" presName="childText" presStyleLbl="conFgAcc1" presStyleIdx="0" presStyleCnt="1">
        <dgm:presLayoutVars>
          <dgm:bulletEnabled val="1"/>
        </dgm:presLayoutVars>
      </dgm:prSet>
      <dgm:spPr/>
    </dgm:pt>
  </dgm:ptLst>
  <dgm:cxnLst>
    <dgm:cxn modelId="{5F7DC907-753A-4FE4-93A6-03F9959B6250}" srcId="{2625DF03-7BBD-4CDB-BC94-141845717189}" destId="{9EF27C0E-A4D5-4A06-9F3E-023B505D71EE}" srcOrd="0" destOrd="0" parTransId="{0BF0521C-3FB7-4CB3-84CE-6270A4C3153F}" sibTransId="{595689C1-EE7A-433F-8293-B86257516E01}"/>
    <dgm:cxn modelId="{C189181F-8A6D-4C94-A80D-2D8E7B3BD92C}" type="presOf" srcId="{BE8678D1-2FAF-4E8A-BFAC-11D9B58C779B}" destId="{8462D38C-066E-43B4-98D0-B50C3D3C6A48}" srcOrd="0" destOrd="0" presId="urn:microsoft.com/office/officeart/2005/8/layout/list1"/>
    <dgm:cxn modelId="{69D56426-4031-4800-A057-99A46D3CE824}" srcId="{BE8678D1-2FAF-4E8A-BFAC-11D9B58C779B}" destId="{2625DF03-7BBD-4CDB-BC94-141845717189}" srcOrd="0" destOrd="0" parTransId="{8B914797-107E-403D-B3EA-C187B5FC323C}" sibTransId="{20AAC754-35DD-4E92-8807-E0E312E46108}"/>
    <dgm:cxn modelId="{8D435C30-2B77-4634-9798-0D5943817C16}" type="presOf" srcId="{5A31C999-862E-4E2C-99A7-58A117E387EC}" destId="{7E60EE0C-F8F6-471B-B4F6-88EC869450C9}" srcOrd="0" destOrd="3" presId="urn:microsoft.com/office/officeart/2005/8/layout/list1"/>
    <dgm:cxn modelId="{85899C64-6664-474F-B701-5FB42F60EDE5}" srcId="{2625DF03-7BBD-4CDB-BC94-141845717189}" destId="{509E030C-D354-492D-8B27-2D747DA164F9}" srcOrd="2" destOrd="0" parTransId="{37E273E8-DA05-4C4C-AE3E-C44C150EB4A3}" sibTransId="{CF67596F-1FCF-402F-A378-C2CBFCA69771}"/>
    <dgm:cxn modelId="{A6162B4D-8700-444E-BF71-5EA84300A812}" type="presOf" srcId="{40DFA2DF-B829-46CE-B0AB-93942E4FEFD9}" destId="{7E60EE0C-F8F6-471B-B4F6-88EC869450C9}" srcOrd="0" destOrd="1" presId="urn:microsoft.com/office/officeart/2005/8/layout/list1"/>
    <dgm:cxn modelId="{EB0A4780-D716-4A16-9DB1-1711ECED4351}" type="presOf" srcId="{9EF27C0E-A4D5-4A06-9F3E-023B505D71EE}" destId="{7E60EE0C-F8F6-471B-B4F6-88EC869450C9}" srcOrd="0" destOrd="0" presId="urn:microsoft.com/office/officeart/2005/8/layout/list1"/>
    <dgm:cxn modelId="{16F17981-3336-476B-8A53-4EAC779AD1E8}" type="presOf" srcId="{2625DF03-7BBD-4CDB-BC94-141845717189}" destId="{50DF2DC9-E8CD-4E8B-B5D0-B6BA25E71584}" srcOrd="0" destOrd="0" presId="urn:microsoft.com/office/officeart/2005/8/layout/list1"/>
    <dgm:cxn modelId="{30CB998D-6DE3-4B09-B87C-A624FB17BDEE}" srcId="{2625DF03-7BBD-4CDB-BC94-141845717189}" destId="{5A31C999-862E-4E2C-99A7-58A117E387EC}" srcOrd="3" destOrd="0" parTransId="{2377E87B-0F66-40C4-A2B4-F9688785971B}" sibTransId="{21BF3AF2-FDCF-4BEF-A737-130D2BB8CF33}"/>
    <dgm:cxn modelId="{37C429C1-6D34-4AB3-957A-F8C741199BD3}" srcId="{2625DF03-7BBD-4CDB-BC94-141845717189}" destId="{40DFA2DF-B829-46CE-B0AB-93942E4FEFD9}" srcOrd="1" destOrd="0" parTransId="{9E823AA0-509C-47AD-B241-5C38A584EFEF}" sibTransId="{028F3208-0200-46E3-8B6B-76BD36088AF9}"/>
    <dgm:cxn modelId="{3E9D2FC6-6027-49D4-B098-FE7AB146F87E}" type="presOf" srcId="{2625DF03-7BBD-4CDB-BC94-141845717189}" destId="{F4A93694-53B8-49CA-8616-B4859A1B9C35}" srcOrd="1" destOrd="0" presId="urn:microsoft.com/office/officeart/2005/8/layout/list1"/>
    <dgm:cxn modelId="{4A2EC9D4-27A5-4CC4-B1A2-7C000CEA5D52}" type="presOf" srcId="{509E030C-D354-492D-8B27-2D747DA164F9}" destId="{7E60EE0C-F8F6-471B-B4F6-88EC869450C9}" srcOrd="0" destOrd="2" presId="urn:microsoft.com/office/officeart/2005/8/layout/list1"/>
    <dgm:cxn modelId="{3EB7DF12-22D8-41D8-B31E-3BC4FA8571AE}" type="presParOf" srcId="{8462D38C-066E-43B4-98D0-B50C3D3C6A48}" destId="{5571D55D-B84E-42A6-8DFC-FF95FD091559}" srcOrd="0" destOrd="0" presId="urn:microsoft.com/office/officeart/2005/8/layout/list1"/>
    <dgm:cxn modelId="{74F9A75F-F447-4D39-B8BF-9D676061E006}" type="presParOf" srcId="{5571D55D-B84E-42A6-8DFC-FF95FD091559}" destId="{50DF2DC9-E8CD-4E8B-B5D0-B6BA25E71584}" srcOrd="0" destOrd="0" presId="urn:microsoft.com/office/officeart/2005/8/layout/list1"/>
    <dgm:cxn modelId="{8B3067EC-F9B7-4190-89B1-633DCFE1624E}" type="presParOf" srcId="{5571D55D-B84E-42A6-8DFC-FF95FD091559}" destId="{F4A93694-53B8-49CA-8616-B4859A1B9C35}" srcOrd="1" destOrd="0" presId="urn:microsoft.com/office/officeart/2005/8/layout/list1"/>
    <dgm:cxn modelId="{6C9FCF83-8EDE-4F60-A6BA-3F8E8A811FEF}" type="presParOf" srcId="{8462D38C-066E-43B4-98D0-B50C3D3C6A48}" destId="{F74E97E0-021C-4430-88C5-919B7BAFCE3F}" srcOrd="1" destOrd="0" presId="urn:microsoft.com/office/officeart/2005/8/layout/list1"/>
    <dgm:cxn modelId="{D363F551-4F7E-4590-8DF3-E7EC7398E605}" type="presParOf" srcId="{8462D38C-066E-43B4-98D0-B50C3D3C6A48}" destId="{7E60EE0C-F8F6-471B-B4F6-88EC869450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2F1CB-68DA-44B0-9AD1-FD74C2276F31}">
      <dsp:nvSpPr>
        <dsp:cNvPr id="0" name=""/>
        <dsp:cNvSpPr/>
      </dsp:nvSpPr>
      <dsp:spPr>
        <a:xfrm>
          <a:off x="305920" y="2336668"/>
          <a:ext cx="24473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1881</a:t>
          </a:r>
        </a:p>
      </dsp:txBody>
      <dsp:txXfrm>
        <a:off x="305920" y="2336668"/>
        <a:ext cx="2447361" cy="491701"/>
      </dsp:txXfrm>
    </dsp:sp>
    <dsp:sp modelId="{92E6219A-748E-47D4-9C38-D5A13E0C3AAB}">
      <dsp:nvSpPr>
        <dsp:cNvPr id="0" name=""/>
        <dsp:cNvSpPr/>
      </dsp:nvSpPr>
      <dsp:spPr>
        <a:xfrm>
          <a:off x="0" y="2088642"/>
          <a:ext cx="6118403" cy="17405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8F5F734-B90F-459F-9308-E32B8EDC9D5E}">
      <dsp:nvSpPr>
        <dsp:cNvPr id="0" name=""/>
        <dsp:cNvSpPr/>
      </dsp:nvSpPr>
      <dsp:spPr>
        <a:xfrm>
          <a:off x="183552" y="96953"/>
          <a:ext cx="2692097" cy="125196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Marion Talbot and Ellen Swallow Richards met with 15 women in Boston to form what would become the </a:t>
          </a:r>
          <a:r>
            <a:rPr lang="en-US" sz="1200" b="1" kern="1200" dirty="0"/>
            <a:t>American Collegiate Association</a:t>
          </a:r>
          <a:r>
            <a:rPr lang="en-US" sz="1200" kern="1200" dirty="0"/>
            <a:t>, the precursor to the American Association of University Women</a:t>
          </a:r>
        </a:p>
      </dsp:txBody>
      <dsp:txXfrm>
        <a:off x="183552" y="96953"/>
        <a:ext cx="2692097" cy="1251961"/>
      </dsp:txXfrm>
    </dsp:sp>
    <dsp:sp modelId="{2E4790AE-3734-4DDD-8667-549BEA52A7EF}">
      <dsp:nvSpPr>
        <dsp:cNvPr id="0" name=""/>
        <dsp:cNvSpPr/>
      </dsp:nvSpPr>
      <dsp:spPr>
        <a:xfrm>
          <a:off x="1529600" y="1348914"/>
          <a:ext cx="0" cy="73972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C64E93EE-1A68-4FF7-BFAD-43FA5980F0DC}">
      <dsp:nvSpPr>
        <dsp:cNvPr id="0" name=""/>
        <dsp:cNvSpPr/>
      </dsp:nvSpPr>
      <dsp:spPr>
        <a:xfrm>
          <a:off x="1835520" y="1522968"/>
          <a:ext cx="24473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1889</a:t>
          </a:r>
        </a:p>
      </dsp:txBody>
      <dsp:txXfrm>
        <a:off x="1835520" y="1522968"/>
        <a:ext cx="2447361" cy="491701"/>
      </dsp:txXfrm>
    </dsp:sp>
    <dsp:sp modelId="{23720DFD-5B95-4DDA-80E2-BD5BAF71F47B}">
      <dsp:nvSpPr>
        <dsp:cNvPr id="0" name=""/>
        <dsp:cNvSpPr/>
      </dsp:nvSpPr>
      <dsp:spPr>
        <a:xfrm>
          <a:off x="1713152" y="3002423"/>
          <a:ext cx="2692097" cy="60701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Chicago becomes the 8th branch of the ACA</a:t>
          </a:r>
        </a:p>
      </dsp:txBody>
      <dsp:txXfrm>
        <a:off x="1713152" y="3002423"/>
        <a:ext cx="2692097" cy="607011"/>
      </dsp:txXfrm>
    </dsp:sp>
    <dsp:sp modelId="{EC243184-8E8D-44E6-9EF9-D4D8D8EDFC5B}">
      <dsp:nvSpPr>
        <dsp:cNvPr id="0" name=""/>
        <dsp:cNvSpPr/>
      </dsp:nvSpPr>
      <dsp:spPr>
        <a:xfrm>
          <a:off x="3059201" y="2262695"/>
          <a:ext cx="0" cy="73972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184078D-E352-47D2-848B-9C4F8C06C3A3}">
      <dsp:nvSpPr>
        <dsp:cNvPr id="0" name=""/>
        <dsp:cNvSpPr/>
      </dsp:nvSpPr>
      <dsp:spPr>
        <a:xfrm>
          <a:off x="1475209"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49B1CFA-0775-4DD0-B887-0928FAAC5495}">
      <dsp:nvSpPr>
        <dsp:cNvPr id="0" name=""/>
        <dsp:cNvSpPr/>
      </dsp:nvSpPr>
      <dsp:spPr>
        <a:xfrm>
          <a:off x="3004809"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A68D59D-7493-4E27-BC81-E0F3599159B6}">
      <dsp:nvSpPr>
        <dsp:cNvPr id="0" name=""/>
        <dsp:cNvSpPr/>
      </dsp:nvSpPr>
      <dsp:spPr>
        <a:xfrm>
          <a:off x="3365121" y="2336668"/>
          <a:ext cx="24473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1892</a:t>
          </a:r>
        </a:p>
      </dsp:txBody>
      <dsp:txXfrm>
        <a:off x="3365121" y="2336668"/>
        <a:ext cx="2447361" cy="491701"/>
      </dsp:txXfrm>
    </dsp:sp>
    <dsp:sp modelId="{2EB5B57B-1FFD-4F93-A901-007EB0C9D4F2}">
      <dsp:nvSpPr>
        <dsp:cNvPr id="0" name=""/>
        <dsp:cNvSpPr/>
      </dsp:nvSpPr>
      <dsp:spPr>
        <a:xfrm>
          <a:off x="3242753" y="267675"/>
          <a:ext cx="2692097" cy="108123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ACA founder Miss Marion Talbot becomes the country’s first dean of women at the University of Chicago and served as a staunch member of the Chicago Branch until her death in 1948</a:t>
          </a:r>
        </a:p>
      </dsp:txBody>
      <dsp:txXfrm>
        <a:off x="3242753" y="267675"/>
        <a:ext cx="2692097" cy="1081239"/>
      </dsp:txXfrm>
    </dsp:sp>
    <dsp:sp modelId="{CBCDC6E8-EFAF-40D5-A492-D407A7A5885B}">
      <dsp:nvSpPr>
        <dsp:cNvPr id="0" name=""/>
        <dsp:cNvSpPr/>
      </dsp:nvSpPr>
      <dsp:spPr>
        <a:xfrm>
          <a:off x="4588802" y="1348914"/>
          <a:ext cx="0" cy="73972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0D3862E-47DD-4A8B-8869-DE0E9CF6A963}">
      <dsp:nvSpPr>
        <dsp:cNvPr id="0" name=""/>
        <dsp:cNvSpPr/>
      </dsp:nvSpPr>
      <dsp:spPr>
        <a:xfrm>
          <a:off x="4534410"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358951"/>
          <a:ext cx="7294728" cy="58905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54076" rIns="566152" bIns="120904" numCol="1" spcCol="1270" anchor="t" anchorCtr="0">
          <a:noAutofit/>
        </a:bodyPr>
        <a:lstStyle/>
        <a:p>
          <a:pPr marL="171450" lvl="1" indent="-171450" algn="l" defTabSz="755650">
            <a:lnSpc>
              <a:spcPct val="90000"/>
            </a:lnSpc>
            <a:spcBef>
              <a:spcPct val="0"/>
            </a:spcBef>
            <a:spcAft>
              <a:spcPct val="15000"/>
            </a:spcAft>
            <a:buFontTx/>
            <a:buNone/>
          </a:pPr>
          <a:r>
            <a:rPr lang="en-US" sz="1700" b="0" i="0" kern="1200" dirty="0"/>
            <a:t>2020: Due to the COVID pandemic the AAUW Regional convention was canceled.</a:t>
          </a:r>
          <a:endParaRPr lang="en-US" sz="1700" kern="1200" dirty="0"/>
        </a:p>
        <a:p>
          <a:pPr marL="171450" lvl="1" indent="-171450" algn="l" defTabSz="755650">
            <a:lnSpc>
              <a:spcPct val="90000"/>
            </a:lnSpc>
            <a:spcBef>
              <a:spcPct val="0"/>
            </a:spcBef>
            <a:spcAft>
              <a:spcPct val="15000"/>
            </a:spcAft>
            <a:buFontTx/>
            <a:buNone/>
          </a:pPr>
          <a:r>
            <a:rPr lang="en-US" sz="1700" b="0" i="0" kern="1200" dirty="0"/>
            <a:t>2021: “Equity Empowers Speak Out for Equity!” AAUW-IL State Convention was held virtually. AAUW-IL continues to support reproductive rights in Illinois with the successful repeal of the Parental Notification Act.</a:t>
          </a:r>
        </a:p>
        <a:p>
          <a:pPr marL="171450" lvl="1" indent="-171450" algn="l" defTabSz="755650">
            <a:lnSpc>
              <a:spcPct val="90000"/>
            </a:lnSpc>
            <a:spcBef>
              <a:spcPct val="0"/>
            </a:spcBef>
            <a:spcAft>
              <a:spcPct val="15000"/>
            </a:spcAft>
            <a:buFontTx/>
            <a:buNone/>
          </a:pPr>
          <a:r>
            <a:rPr lang="en-US" sz="1700" b="0" i="0" kern="1200" dirty="0"/>
            <a:t>2022: AAUW, IL, Inc. joined an Amicus Brief along with 26 other organizations calling for publication of the ERA as the 28th Amendment. The threshold was met but ERA was blocked from becoming part the Constitution. AAUW-IL reconvened face-to-face at the, AAUW-IL State Convention “Together Again!  All in for Equity”. Title IX celebrates 50 years in June. </a:t>
          </a:r>
        </a:p>
        <a:p>
          <a:pPr marL="171450" lvl="1" indent="-171450" algn="l" defTabSz="755650">
            <a:lnSpc>
              <a:spcPct val="90000"/>
            </a:lnSpc>
            <a:spcBef>
              <a:spcPct val="0"/>
            </a:spcBef>
            <a:spcAft>
              <a:spcPct val="15000"/>
            </a:spcAft>
            <a:buFontTx/>
            <a:buNone/>
          </a:pPr>
          <a:r>
            <a:rPr lang="en-US" sz="1700" b="0" i="0" kern="1200" dirty="0"/>
            <a:t>2023:  AAUW-IL State Convention focused on “Everyone is a Leader for Equity”.  AAUW Central States Regional Conference: “Celebrating AAUW—Reaching New Heights Together”, 156 AAUW members participated with 25 of those from AAUW-IL. The ABCD Book discussion on families fighting poverty, met virtually throughout the year. Public Policy for AAUW-IL was actively involved with a statewide coalition to protect library and school board elections in April.</a:t>
          </a:r>
        </a:p>
        <a:p>
          <a:pPr marL="171450" lvl="1" indent="-171450" algn="l" defTabSz="755650">
            <a:lnSpc>
              <a:spcPct val="90000"/>
            </a:lnSpc>
            <a:spcBef>
              <a:spcPct val="0"/>
            </a:spcBef>
            <a:spcAft>
              <a:spcPct val="15000"/>
            </a:spcAft>
            <a:buFontTx/>
            <a:buNone/>
          </a:pPr>
          <a:r>
            <a:rPr lang="en-US" sz="1700" b="0" i="0" kern="1200" dirty="0"/>
            <a:t>2024: AAUW-IL 100th State Convention, "Celebrating 100 Years of Empowering Women".</a:t>
          </a:r>
        </a:p>
      </dsp:txBody>
      <dsp:txXfrm>
        <a:off x="0" y="358951"/>
        <a:ext cx="7294728" cy="5890500"/>
      </dsp:txXfrm>
    </dsp:sp>
    <dsp:sp modelId="{F4A93694-53B8-49CA-8616-B4859A1B9C35}">
      <dsp:nvSpPr>
        <dsp:cNvPr id="0" name=""/>
        <dsp:cNvSpPr/>
      </dsp:nvSpPr>
      <dsp:spPr>
        <a:xfrm>
          <a:off x="364736" y="108031"/>
          <a:ext cx="5106309"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2010s</a:t>
          </a:r>
        </a:p>
      </dsp:txBody>
      <dsp:txXfrm>
        <a:off x="389234" y="132529"/>
        <a:ext cx="5057313"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393A0-4EA3-4358-8E5B-1209479D2090}">
      <dsp:nvSpPr>
        <dsp:cNvPr id="0" name=""/>
        <dsp:cNvSpPr/>
      </dsp:nvSpPr>
      <dsp:spPr>
        <a:xfrm>
          <a:off x="595978" y="934645"/>
          <a:ext cx="638613" cy="638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6C424-227C-4DA5-891F-CA57DA1CA2FF}">
      <dsp:nvSpPr>
        <dsp:cNvPr id="0" name=""/>
        <dsp:cNvSpPr/>
      </dsp:nvSpPr>
      <dsp:spPr>
        <a:xfrm>
          <a:off x="2980" y="1679986"/>
          <a:ext cx="1824609" cy="27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1915</a:t>
          </a:r>
        </a:p>
      </dsp:txBody>
      <dsp:txXfrm>
        <a:off x="2980" y="1679986"/>
        <a:ext cx="1824609" cy="273691"/>
      </dsp:txXfrm>
    </dsp:sp>
    <dsp:sp modelId="{322283E3-2416-4272-93E4-A73E2C0AEE1E}">
      <dsp:nvSpPr>
        <dsp:cNvPr id="0" name=""/>
        <dsp:cNvSpPr/>
      </dsp:nvSpPr>
      <dsp:spPr>
        <a:xfrm>
          <a:off x="2980" y="2003318"/>
          <a:ext cx="1824609" cy="141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Delegates from five Illinois branches met in one of the first State conferences ever held.</a:t>
          </a:r>
        </a:p>
      </dsp:txBody>
      <dsp:txXfrm>
        <a:off x="2980" y="2003318"/>
        <a:ext cx="1824609" cy="1413373"/>
      </dsp:txXfrm>
    </dsp:sp>
    <dsp:sp modelId="{D7CC4E52-6203-452B-BE1A-6319BBF51281}">
      <dsp:nvSpPr>
        <dsp:cNvPr id="0" name=""/>
        <dsp:cNvSpPr/>
      </dsp:nvSpPr>
      <dsp:spPr>
        <a:xfrm>
          <a:off x="2739894" y="934645"/>
          <a:ext cx="638613" cy="638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1799A-21E2-455C-ABBE-7A70DD656A12}">
      <dsp:nvSpPr>
        <dsp:cNvPr id="0" name=""/>
        <dsp:cNvSpPr/>
      </dsp:nvSpPr>
      <dsp:spPr>
        <a:xfrm>
          <a:off x="2146896" y="1679986"/>
          <a:ext cx="1824609" cy="27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1921</a:t>
          </a:r>
        </a:p>
      </dsp:txBody>
      <dsp:txXfrm>
        <a:off x="2146896" y="1679986"/>
        <a:ext cx="1824609" cy="273691"/>
      </dsp:txXfrm>
    </dsp:sp>
    <dsp:sp modelId="{83A672F1-7832-41FD-86E5-F278E01E7A01}">
      <dsp:nvSpPr>
        <dsp:cNvPr id="0" name=""/>
        <dsp:cNvSpPr/>
      </dsp:nvSpPr>
      <dsp:spPr>
        <a:xfrm>
          <a:off x="2146896" y="2003318"/>
          <a:ext cx="1824609" cy="141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The Southern Association of College Women Merged with the Association of College Alumnae and the name was changed to The American Association of University Women.</a:t>
          </a:r>
        </a:p>
      </dsp:txBody>
      <dsp:txXfrm>
        <a:off x="2146896" y="2003318"/>
        <a:ext cx="1824609" cy="1413373"/>
      </dsp:txXfrm>
    </dsp:sp>
    <dsp:sp modelId="{CC68F9BE-8D63-423E-921B-5CF92537C392}">
      <dsp:nvSpPr>
        <dsp:cNvPr id="0" name=""/>
        <dsp:cNvSpPr/>
      </dsp:nvSpPr>
      <dsp:spPr>
        <a:xfrm>
          <a:off x="4883810" y="934645"/>
          <a:ext cx="638613" cy="6386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3100D-4747-4B6F-8497-5B4D14756129}">
      <dsp:nvSpPr>
        <dsp:cNvPr id="0" name=""/>
        <dsp:cNvSpPr/>
      </dsp:nvSpPr>
      <dsp:spPr>
        <a:xfrm>
          <a:off x="4290812" y="1679986"/>
          <a:ext cx="1824609" cy="27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1924</a:t>
          </a:r>
        </a:p>
      </dsp:txBody>
      <dsp:txXfrm>
        <a:off x="4290812" y="1679986"/>
        <a:ext cx="1824609" cy="273691"/>
      </dsp:txXfrm>
    </dsp:sp>
    <dsp:sp modelId="{FF009D5D-DEB3-4516-82F7-5D89B23FAC73}">
      <dsp:nvSpPr>
        <dsp:cNvPr id="0" name=""/>
        <dsp:cNvSpPr/>
      </dsp:nvSpPr>
      <dsp:spPr>
        <a:xfrm>
          <a:off x="4290812" y="2003318"/>
          <a:ext cx="1824609" cy="141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At the Invitation of the Chicago Branch, delegates met with Sectional Director Miss Frances Perkins to form a State Organization. </a:t>
          </a:r>
        </a:p>
      </dsp:txBody>
      <dsp:txXfrm>
        <a:off x="4290812" y="2003318"/>
        <a:ext cx="1824609" cy="1413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D737-5B52-4A9E-BABA-43368984CC09}">
      <dsp:nvSpPr>
        <dsp:cNvPr id="0" name=""/>
        <dsp:cNvSpPr/>
      </dsp:nvSpPr>
      <dsp:spPr>
        <a:xfrm>
          <a:off x="399359" y="1983312"/>
          <a:ext cx="3185155" cy="41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1925</a:t>
          </a:r>
        </a:p>
      </dsp:txBody>
      <dsp:txXfrm>
        <a:off x="399359" y="1983312"/>
        <a:ext cx="3185155" cy="417345"/>
      </dsp:txXfrm>
    </dsp:sp>
    <dsp:sp modelId="{9BAB0FE7-0DD2-4849-8DA7-9C6DF077B840}">
      <dsp:nvSpPr>
        <dsp:cNvPr id="0" name=""/>
        <dsp:cNvSpPr/>
      </dsp:nvSpPr>
      <dsp:spPr>
        <a:xfrm>
          <a:off x="0" y="1772793"/>
          <a:ext cx="9956042" cy="147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26EAC-2A47-482B-8D5B-6A843FD44C3C}">
      <dsp:nvSpPr>
        <dsp:cNvPr id="0" name=""/>
        <dsp:cNvSpPr/>
      </dsp:nvSpPr>
      <dsp:spPr>
        <a:xfrm>
          <a:off x="240102" y="162794"/>
          <a:ext cx="3503671" cy="9821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The first annual meeting was held in Jacksonville with delegations from seven branches: Jacksonville, Carthage, Champaign-Urbana, Chicago, East St. Louis, Elgin, and Springfield. </a:t>
          </a:r>
        </a:p>
      </dsp:txBody>
      <dsp:txXfrm>
        <a:off x="240102" y="162794"/>
        <a:ext cx="3503671" cy="982134"/>
      </dsp:txXfrm>
    </dsp:sp>
    <dsp:sp modelId="{4BE17B63-5FD8-44EA-BBA0-6A0539C5D040}">
      <dsp:nvSpPr>
        <dsp:cNvPr id="0" name=""/>
        <dsp:cNvSpPr/>
      </dsp:nvSpPr>
      <dsp:spPr>
        <a:xfrm>
          <a:off x="1991937" y="1144928"/>
          <a:ext cx="0" cy="6278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951C2D2-424F-4466-8C40-6E2419D97BB3}">
      <dsp:nvSpPr>
        <dsp:cNvPr id="0" name=""/>
        <dsp:cNvSpPr/>
      </dsp:nvSpPr>
      <dsp:spPr>
        <a:xfrm>
          <a:off x="2390082" y="1292661"/>
          <a:ext cx="3185155" cy="41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1926</a:t>
          </a:r>
        </a:p>
      </dsp:txBody>
      <dsp:txXfrm>
        <a:off x="2390082" y="1292661"/>
        <a:ext cx="3185155" cy="417345"/>
      </dsp:txXfrm>
    </dsp:sp>
    <dsp:sp modelId="{39F4CADF-5CEB-472A-81A5-DCA1E49D8365}">
      <dsp:nvSpPr>
        <dsp:cNvPr id="0" name=""/>
        <dsp:cNvSpPr/>
      </dsp:nvSpPr>
      <dsp:spPr>
        <a:xfrm>
          <a:off x="2230824" y="2548390"/>
          <a:ext cx="3503671" cy="9821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A mimeographed State Division Newsletter for branch Presidents was undertaken. Annual dues of 10 cents per member were voted “to cover such expenses as printing and postage.”</a:t>
          </a:r>
        </a:p>
      </dsp:txBody>
      <dsp:txXfrm>
        <a:off x="2230824" y="2548390"/>
        <a:ext cx="3503671" cy="982134"/>
      </dsp:txXfrm>
    </dsp:sp>
    <dsp:sp modelId="{DB355ADD-0F84-486B-A7B2-A096174E34A6}">
      <dsp:nvSpPr>
        <dsp:cNvPr id="0" name=""/>
        <dsp:cNvSpPr/>
      </dsp:nvSpPr>
      <dsp:spPr>
        <a:xfrm>
          <a:off x="3982659" y="1920525"/>
          <a:ext cx="0" cy="6278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469D0EE-BF86-46DE-A745-D2DDC3DEA81A}">
      <dsp:nvSpPr>
        <dsp:cNvPr id="0" name=""/>
        <dsp:cNvSpPr/>
      </dsp:nvSpPr>
      <dsp:spPr>
        <a:xfrm>
          <a:off x="1945771" y="1800493"/>
          <a:ext cx="92332" cy="92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C48356-62EF-448B-95AF-20836D476400}">
      <dsp:nvSpPr>
        <dsp:cNvPr id="0" name=""/>
        <dsp:cNvSpPr/>
      </dsp:nvSpPr>
      <dsp:spPr>
        <a:xfrm>
          <a:off x="3936493" y="1800493"/>
          <a:ext cx="92332" cy="92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0B07C6A-815C-48BE-8AD6-D31AA237D31B}">
      <dsp:nvSpPr>
        <dsp:cNvPr id="0" name=""/>
        <dsp:cNvSpPr/>
      </dsp:nvSpPr>
      <dsp:spPr>
        <a:xfrm>
          <a:off x="4380804" y="1983312"/>
          <a:ext cx="3185155" cy="41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1931</a:t>
          </a:r>
        </a:p>
      </dsp:txBody>
      <dsp:txXfrm>
        <a:off x="4380804" y="1983312"/>
        <a:ext cx="3185155" cy="417345"/>
      </dsp:txXfrm>
    </dsp:sp>
    <dsp:sp modelId="{B029BB46-38CA-48F4-AAFA-9EF4CE72EEFE}">
      <dsp:nvSpPr>
        <dsp:cNvPr id="0" name=""/>
        <dsp:cNvSpPr/>
      </dsp:nvSpPr>
      <dsp:spPr>
        <a:xfrm>
          <a:off x="4221546" y="162794"/>
          <a:ext cx="3503671" cy="9821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The first venture into the field of public relations was through representation on an Inter- organization Committee: The Illinois Women’s Conference on Legislation. </a:t>
          </a:r>
        </a:p>
      </dsp:txBody>
      <dsp:txXfrm>
        <a:off x="4221546" y="162794"/>
        <a:ext cx="3503671" cy="982134"/>
      </dsp:txXfrm>
    </dsp:sp>
    <dsp:sp modelId="{4E747AEC-378B-4EAB-8E87-7425226060FA}">
      <dsp:nvSpPr>
        <dsp:cNvPr id="0" name=""/>
        <dsp:cNvSpPr/>
      </dsp:nvSpPr>
      <dsp:spPr>
        <a:xfrm>
          <a:off x="5973382" y="1144928"/>
          <a:ext cx="0" cy="6278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E37541A-BE7F-4731-8E48-33064E9A48C4}">
      <dsp:nvSpPr>
        <dsp:cNvPr id="0" name=""/>
        <dsp:cNvSpPr/>
      </dsp:nvSpPr>
      <dsp:spPr>
        <a:xfrm>
          <a:off x="6371526" y="1292661"/>
          <a:ext cx="3185155" cy="41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1939</a:t>
          </a:r>
        </a:p>
      </dsp:txBody>
      <dsp:txXfrm>
        <a:off x="6371526" y="1292661"/>
        <a:ext cx="3185155" cy="417345"/>
      </dsp:txXfrm>
    </dsp:sp>
    <dsp:sp modelId="{CB365D71-ED29-468B-BA5B-FC086EE9147A}">
      <dsp:nvSpPr>
        <dsp:cNvPr id="0" name=""/>
        <dsp:cNvSpPr/>
      </dsp:nvSpPr>
      <dsp:spPr>
        <a:xfrm>
          <a:off x="6212268" y="2548390"/>
          <a:ext cx="3503671" cy="8050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Attainment of the $30,000 Marian Talbot Endowment was announced at National Convention in Denver.</a:t>
          </a:r>
        </a:p>
      </dsp:txBody>
      <dsp:txXfrm>
        <a:off x="6212268" y="2548390"/>
        <a:ext cx="3503671" cy="805028"/>
      </dsp:txXfrm>
    </dsp:sp>
    <dsp:sp modelId="{8CBBF838-A17D-4E6F-B1AA-3188264FE8F6}">
      <dsp:nvSpPr>
        <dsp:cNvPr id="0" name=""/>
        <dsp:cNvSpPr/>
      </dsp:nvSpPr>
      <dsp:spPr>
        <a:xfrm>
          <a:off x="7964104" y="1920525"/>
          <a:ext cx="0" cy="6278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02F2B7C-BE31-4487-9555-3D966D1AC234}">
      <dsp:nvSpPr>
        <dsp:cNvPr id="0" name=""/>
        <dsp:cNvSpPr/>
      </dsp:nvSpPr>
      <dsp:spPr>
        <a:xfrm>
          <a:off x="5927215" y="1800493"/>
          <a:ext cx="92332" cy="92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433A4A-6273-40D5-AE94-391A8B7088C3}">
      <dsp:nvSpPr>
        <dsp:cNvPr id="0" name=""/>
        <dsp:cNvSpPr/>
      </dsp:nvSpPr>
      <dsp:spPr>
        <a:xfrm>
          <a:off x="7917937" y="1800493"/>
          <a:ext cx="92332" cy="92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294691"/>
          <a:ext cx="7294728" cy="2945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54076" rIns="566152" bIns="120904" numCol="1" spcCol="1270" anchor="t" anchorCtr="0">
          <a:noAutofit/>
        </a:bodyPr>
        <a:lstStyle/>
        <a:p>
          <a:pPr marL="171450" lvl="1" indent="-171450" algn="l" defTabSz="755650">
            <a:lnSpc>
              <a:spcPct val="90000"/>
            </a:lnSpc>
            <a:spcBef>
              <a:spcPct val="0"/>
            </a:spcBef>
            <a:spcAft>
              <a:spcPct val="15000"/>
            </a:spcAft>
            <a:buFontTx/>
            <a:buNone/>
          </a:pPr>
          <a:r>
            <a:rPr lang="en-US" sz="1700" kern="1200" dirty="0"/>
            <a:t>1942:The guidance project culminated with a national level distribution of “The Story of Illinois Guidance Project.”</a:t>
          </a:r>
        </a:p>
        <a:p>
          <a:pPr marL="171450" lvl="1" indent="-171450" algn="l" defTabSz="755650">
            <a:lnSpc>
              <a:spcPct val="90000"/>
            </a:lnSpc>
            <a:spcBef>
              <a:spcPct val="0"/>
            </a:spcBef>
            <a:spcAft>
              <a:spcPct val="15000"/>
            </a:spcAft>
            <a:buFontTx/>
            <a:buNone/>
          </a:pPr>
          <a:r>
            <a:rPr lang="en-US" sz="1700" kern="1200" dirty="0"/>
            <a:t>1944: The State Division was now represented on statewide committees concerned with child labor and child adoption. The Handbook on School-Community Discussion Groups was prepared and distributed.</a:t>
          </a:r>
        </a:p>
        <a:p>
          <a:pPr marL="171450" lvl="1" indent="-171450" algn="l" defTabSz="755650">
            <a:lnSpc>
              <a:spcPct val="90000"/>
            </a:lnSpc>
            <a:spcBef>
              <a:spcPct val="0"/>
            </a:spcBef>
            <a:spcAft>
              <a:spcPct val="15000"/>
            </a:spcAft>
            <a:buFontTx/>
            <a:buNone/>
          </a:pPr>
          <a:r>
            <a:rPr lang="en-US" sz="1700" kern="1200" dirty="0"/>
            <a:t>1945: Sufficient funds accumulated in reserve for an investment in a $500 War Bond. The Gateway Amendment was actively supported, and the State Division was represented on the Illinois Committee for Constitutional Revision. </a:t>
          </a:r>
        </a:p>
      </dsp:txBody>
      <dsp:txXfrm>
        <a:off x="0" y="294691"/>
        <a:ext cx="7294728" cy="2945250"/>
      </dsp:txXfrm>
    </dsp:sp>
    <dsp:sp modelId="{F4A93694-53B8-49CA-8616-B4859A1B9C35}">
      <dsp:nvSpPr>
        <dsp:cNvPr id="0" name=""/>
        <dsp:cNvSpPr/>
      </dsp:nvSpPr>
      <dsp:spPr>
        <a:xfrm>
          <a:off x="364736" y="43771"/>
          <a:ext cx="5106309"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1940s</a:t>
          </a:r>
        </a:p>
      </dsp:txBody>
      <dsp:txXfrm>
        <a:off x="389234" y="68269"/>
        <a:ext cx="5057313" cy="452844"/>
      </dsp:txXfrm>
    </dsp:sp>
    <dsp:sp modelId="{21BA81D1-B966-46D8-80DA-A59983A2BF25}">
      <dsp:nvSpPr>
        <dsp:cNvPr id="0" name=""/>
        <dsp:cNvSpPr/>
      </dsp:nvSpPr>
      <dsp:spPr>
        <a:xfrm>
          <a:off x="0" y="3582661"/>
          <a:ext cx="7294728" cy="27310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54076" rIns="566152" bIns="120904" numCol="1" spcCol="1270" anchor="t" anchorCtr="0">
          <a:noAutofit/>
        </a:bodyPr>
        <a:lstStyle/>
        <a:p>
          <a:pPr marL="171450" lvl="1" indent="-171450" algn="l" defTabSz="755650">
            <a:lnSpc>
              <a:spcPct val="90000"/>
            </a:lnSpc>
            <a:spcBef>
              <a:spcPct val="0"/>
            </a:spcBef>
            <a:spcAft>
              <a:spcPct val="15000"/>
            </a:spcAft>
            <a:buFontTx/>
            <a:buNone/>
          </a:pPr>
          <a:r>
            <a:rPr lang="en-US" sz="1700" kern="1200" dirty="0"/>
            <a:t>1951: Dues were raised to 75 cents to cover the cost of the news bulletin, renamed the University Woman.</a:t>
          </a:r>
        </a:p>
        <a:p>
          <a:pPr marL="171450" lvl="1" indent="-171450" algn="l" defTabSz="755650">
            <a:lnSpc>
              <a:spcPct val="90000"/>
            </a:lnSpc>
            <a:spcBef>
              <a:spcPct val="0"/>
            </a:spcBef>
            <a:spcAft>
              <a:spcPct val="15000"/>
            </a:spcAft>
            <a:buFontTx/>
            <a:buNone/>
          </a:pPr>
          <a:r>
            <a:rPr lang="en-US" sz="1700" kern="1200" dirty="0"/>
            <a:t>1954: Fellowships contributions passed the $11,000 mark per year. A “Drive-In Conference” on teachers for Illinois classrooms received national recognition. Thirty-one branches cooperated in a national study of “Taxation and the Financing of Our Schools.”</a:t>
          </a:r>
        </a:p>
        <a:p>
          <a:pPr marL="171450" lvl="1" indent="-171450" algn="l" defTabSz="755650">
            <a:lnSpc>
              <a:spcPct val="90000"/>
            </a:lnSpc>
            <a:spcBef>
              <a:spcPct val="0"/>
            </a:spcBef>
            <a:spcAft>
              <a:spcPct val="15000"/>
            </a:spcAft>
            <a:buFontTx/>
            <a:buNone/>
          </a:pPr>
          <a:r>
            <a:rPr lang="en-US" sz="1700" kern="1200" dirty="0"/>
            <a:t>1956: The Illinois State Division Was host to the 14th Biennial Regional Conference in Chicago, with over 1,000 members from the five-state Northeast Central Region in attendance. </a:t>
          </a:r>
        </a:p>
      </dsp:txBody>
      <dsp:txXfrm>
        <a:off x="0" y="3582661"/>
        <a:ext cx="7294728" cy="2731050"/>
      </dsp:txXfrm>
    </dsp:sp>
    <dsp:sp modelId="{004260F0-BBFC-49D5-9279-7D02E7FCDA67}">
      <dsp:nvSpPr>
        <dsp:cNvPr id="0" name=""/>
        <dsp:cNvSpPr/>
      </dsp:nvSpPr>
      <dsp:spPr>
        <a:xfrm>
          <a:off x="364736" y="3331741"/>
          <a:ext cx="5106309"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1950s</a:t>
          </a:r>
        </a:p>
      </dsp:txBody>
      <dsp:txXfrm>
        <a:off x="389234" y="3356239"/>
        <a:ext cx="5057313"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380191"/>
          <a:ext cx="7294728" cy="28917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74904" rIns="566152" bIns="128016" numCol="1" spcCol="1270" anchor="t" anchorCtr="0">
          <a:noAutofit/>
        </a:bodyPr>
        <a:lstStyle/>
        <a:p>
          <a:pPr marL="171450" lvl="1" indent="-171450" algn="l" defTabSz="800100">
            <a:lnSpc>
              <a:spcPct val="90000"/>
            </a:lnSpc>
            <a:spcBef>
              <a:spcPct val="0"/>
            </a:spcBef>
            <a:spcAft>
              <a:spcPct val="15000"/>
            </a:spcAft>
            <a:buFontTx/>
            <a:buNone/>
          </a:pPr>
          <a:r>
            <a:rPr lang="en-US" sz="1800" kern="1200"/>
            <a:t>1960: Illinois </a:t>
          </a:r>
          <a:r>
            <a:rPr lang="en-US" sz="1800" kern="1200" dirty="0"/>
            <a:t>reached 100% of its $83,310 goal for the new AAUW Educational Center and became the first State in the Northeast Central Region to attain the goal — 16th in the Country.</a:t>
          </a:r>
        </a:p>
        <a:p>
          <a:pPr marL="171450" lvl="1" indent="-171450" algn="l" defTabSz="800100">
            <a:lnSpc>
              <a:spcPct val="90000"/>
            </a:lnSpc>
            <a:spcBef>
              <a:spcPct val="0"/>
            </a:spcBef>
            <a:spcAft>
              <a:spcPct val="15000"/>
            </a:spcAft>
            <a:buFontTx/>
            <a:buNone/>
          </a:pPr>
          <a:r>
            <a:rPr lang="en-US" sz="1800" kern="1200" dirty="0"/>
            <a:t>1961: The Higher Education Project started to study, through branch surveys of local high schools, the educational intentions of senior high school girls in the upper 50% of graduating classes.</a:t>
          </a:r>
        </a:p>
        <a:p>
          <a:pPr marL="171450" lvl="1" indent="-171450" algn="l" defTabSz="800100">
            <a:lnSpc>
              <a:spcPct val="90000"/>
            </a:lnSpc>
            <a:spcBef>
              <a:spcPct val="0"/>
            </a:spcBef>
            <a:spcAft>
              <a:spcPct val="15000"/>
            </a:spcAft>
            <a:buFontTx/>
            <a:buNone/>
          </a:pPr>
          <a:r>
            <a:rPr lang="en-US" sz="1800" kern="1200" dirty="0"/>
            <a:t>1963: Legislatively, Illinois branches helped with the passage of the judicial amendment to the Illinois Constitution. </a:t>
          </a:r>
        </a:p>
      </dsp:txBody>
      <dsp:txXfrm>
        <a:off x="0" y="380191"/>
        <a:ext cx="7294728" cy="2891700"/>
      </dsp:txXfrm>
    </dsp:sp>
    <dsp:sp modelId="{F4A93694-53B8-49CA-8616-B4859A1B9C35}">
      <dsp:nvSpPr>
        <dsp:cNvPr id="0" name=""/>
        <dsp:cNvSpPr/>
      </dsp:nvSpPr>
      <dsp:spPr>
        <a:xfrm>
          <a:off x="364736" y="114511"/>
          <a:ext cx="5106309" cy="5313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1960s</a:t>
          </a:r>
        </a:p>
      </dsp:txBody>
      <dsp:txXfrm>
        <a:off x="390675" y="140450"/>
        <a:ext cx="5054431" cy="479482"/>
      </dsp:txXfrm>
    </dsp:sp>
    <dsp:sp modelId="{21BA81D1-B966-46D8-80DA-A59983A2BF25}">
      <dsp:nvSpPr>
        <dsp:cNvPr id="0" name=""/>
        <dsp:cNvSpPr/>
      </dsp:nvSpPr>
      <dsp:spPr>
        <a:xfrm>
          <a:off x="0" y="3634771"/>
          <a:ext cx="7294728" cy="2608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74904" rIns="566152" bIns="128016" numCol="1" spcCol="1270" anchor="t" anchorCtr="0">
          <a:noAutofit/>
        </a:bodyPr>
        <a:lstStyle/>
        <a:p>
          <a:pPr marL="171450" lvl="1" indent="-171450" algn="l" defTabSz="800100">
            <a:lnSpc>
              <a:spcPct val="90000"/>
            </a:lnSpc>
            <a:spcBef>
              <a:spcPct val="0"/>
            </a:spcBef>
            <a:spcAft>
              <a:spcPct val="15000"/>
            </a:spcAft>
            <a:buFontTx/>
            <a:buNone/>
          </a:pPr>
          <a:r>
            <a:rPr lang="en-US" sz="1800" kern="1200" dirty="0"/>
            <a:t>1974: The Golden Jubilee was celebrated with a gala convention in Jacksonville. Priority continued to be ERA, and the ISD promoted February 15, the birthday of Susan B. Anthony, pioneer American feminist, for a calendar place of honor.</a:t>
          </a:r>
        </a:p>
        <a:p>
          <a:pPr marL="171450" lvl="1" indent="-171450" algn="l" defTabSz="800100">
            <a:lnSpc>
              <a:spcPct val="90000"/>
            </a:lnSpc>
            <a:spcBef>
              <a:spcPct val="0"/>
            </a:spcBef>
            <a:spcAft>
              <a:spcPct val="15000"/>
            </a:spcAft>
            <a:buFontTx/>
            <a:buNone/>
          </a:pPr>
          <a:r>
            <a:rPr lang="en-US" sz="1800" kern="1200" dirty="0"/>
            <a:t>1977: A Leadership Directory, listing highly qualified Illinois women, was compiled by the ISD and presented to the governor for use in making appointments. Husbands’ names and initials will no longer be used in the Sate Directory.</a:t>
          </a:r>
        </a:p>
      </dsp:txBody>
      <dsp:txXfrm>
        <a:off x="0" y="3634771"/>
        <a:ext cx="7294728" cy="2608200"/>
      </dsp:txXfrm>
    </dsp:sp>
    <dsp:sp modelId="{004260F0-BBFC-49D5-9279-7D02E7FCDA67}">
      <dsp:nvSpPr>
        <dsp:cNvPr id="0" name=""/>
        <dsp:cNvSpPr/>
      </dsp:nvSpPr>
      <dsp:spPr>
        <a:xfrm>
          <a:off x="364736" y="3369091"/>
          <a:ext cx="5106309" cy="5313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1970s</a:t>
          </a:r>
        </a:p>
      </dsp:txBody>
      <dsp:txXfrm>
        <a:off x="390675" y="3395030"/>
        <a:ext cx="5054431"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476581"/>
          <a:ext cx="7294728" cy="5670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74904" rIns="566152" bIns="128016" numCol="1" spcCol="1270" anchor="t" anchorCtr="0">
          <a:noAutofit/>
        </a:bodyPr>
        <a:lstStyle/>
        <a:p>
          <a:pPr marL="171450" lvl="1" indent="-171450" algn="l" defTabSz="800100">
            <a:lnSpc>
              <a:spcPct val="90000"/>
            </a:lnSpc>
            <a:spcBef>
              <a:spcPct val="0"/>
            </a:spcBef>
            <a:spcAft>
              <a:spcPct val="15000"/>
            </a:spcAft>
            <a:buFontTx/>
            <a:buNone/>
          </a:pPr>
          <a:r>
            <a:rPr lang="en-US" sz="1800" kern="1200" dirty="0"/>
            <a:t>1983: “Women Advocating Action” was the theme for the biennium. Branches networked with other organizations in the nationwide “Get Out the Vote Project.”</a:t>
          </a:r>
        </a:p>
        <a:p>
          <a:pPr marL="171450" lvl="1" indent="-171450" algn="l" defTabSz="800100">
            <a:lnSpc>
              <a:spcPct val="90000"/>
            </a:lnSpc>
            <a:spcBef>
              <a:spcPct val="0"/>
            </a:spcBef>
            <a:spcAft>
              <a:spcPct val="15000"/>
            </a:spcAft>
            <a:buFontTx/>
            <a:buNone/>
          </a:pPr>
          <a:r>
            <a:rPr lang="en-US" sz="1800" kern="1200" dirty="0"/>
            <a:t>1984: Illinois received awards for ranking third in the nation in EFP giving and second among newsletters of Divisions having over 5,000 Members. The Fall Conference, “Put Your Votes Where Your Rights Are,” featured Illinois candidates for the U.S. Senate, Congressman Paul Simon and Senator Charles Percy.</a:t>
          </a:r>
        </a:p>
        <a:p>
          <a:pPr marL="171450" lvl="1" indent="-171450" algn="l" defTabSz="800100">
            <a:lnSpc>
              <a:spcPct val="90000"/>
            </a:lnSpc>
            <a:spcBef>
              <a:spcPct val="0"/>
            </a:spcBef>
            <a:spcAft>
              <a:spcPct val="15000"/>
            </a:spcAft>
            <a:buFontTx/>
            <a:buNone/>
          </a:pPr>
          <a:r>
            <a:rPr lang="en-US" sz="1800" kern="1200" dirty="0"/>
            <a:t>1986: Several Illinois Division Members traveled to New Zealand to the IFUW Conference. Illinois members participated in the “Equity by 2000” Conference in Washington, D.C. Branches participated in the Equity Action Project prior to the November elections. </a:t>
          </a:r>
        </a:p>
        <a:p>
          <a:pPr marL="171450" lvl="1" indent="-171450" algn="l" defTabSz="800100">
            <a:lnSpc>
              <a:spcPct val="90000"/>
            </a:lnSpc>
            <a:spcBef>
              <a:spcPct val="0"/>
            </a:spcBef>
            <a:spcAft>
              <a:spcPct val="15000"/>
            </a:spcAft>
            <a:buFontTx/>
            <a:buNone/>
          </a:pPr>
          <a:r>
            <a:rPr lang="en-US" sz="1800" kern="1200" dirty="0"/>
            <a:t>1988: The new State project, “Building Opportunity Through Mentoring: Teenage Single Parent Initiative,” began with training sessions for members interested in becoming mentors. ISD President Gail Ketz taped a public service spot for Chicago television, the first time Illinois Division was on a major television network. VoLT Training took place throughout the State under the leadership of Dr. Patricia Smith-Pierce.</a:t>
          </a:r>
        </a:p>
      </dsp:txBody>
      <dsp:txXfrm>
        <a:off x="0" y="476581"/>
        <a:ext cx="7294728" cy="5670000"/>
      </dsp:txXfrm>
    </dsp:sp>
    <dsp:sp modelId="{F4A93694-53B8-49CA-8616-B4859A1B9C35}">
      <dsp:nvSpPr>
        <dsp:cNvPr id="0" name=""/>
        <dsp:cNvSpPr/>
      </dsp:nvSpPr>
      <dsp:spPr>
        <a:xfrm>
          <a:off x="364736" y="210901"/>
          <a:ext cx="5106309" cy="5313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1980s</a:t>
          </a:r>
        </a:p>
      </dsp:txBody>
      <dsp:txXfrm>
        <a:off x="390675" y="236840"/>
        <a:ext cx="5054431"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423121"/>
          <a:ext cx="7294728" cy="5821199"/>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437388" rIns="566152" bIns="149352" numCol="1" spcCol="1270" anchor="t" anchorCtr="0">
          <a:noAutofit/>
        </a:bodyPr>
        <a:lstStyle/>
        <a:p>
          <a:pPr marL="228600" lvl="1" indent="-228600" algn="l" defTabSz="933450">
            <a:lnSpc>
              <a:spcPct val="90000"/>
            </a:lnSpc>
            <a:spcBef>
              <a:spcPct val="0"/>
            </a:spcBef>
            <a:spcAft>
              <a:spcPct val="15000"/>
            </a:spcAft>
            <a:buFontTx/>
            <a:buNone/>
          </a:pPr>
          <a:r>
            <a:rPr lang="en-US" sz="2100" kern="1200" dirty="0"/>
            <a:t>1990: The State Convention held in Downers Grove, IL with the theme “Visions of Our Future,” had as keynote speaker AAUW Executive Director Dr. Anne Bryant, who introduced the new issue, “AAUW Initiative for Educational Equity.” The Association Convention in Portland saw Illinois ranked second nationwide in EFP giving with over $110,000. </a:t>
          </a:r>
        </a:p>
        <a:p>
          <a:pPr marL="228600" lvl="1" indent="-228600" algn="l" defTabSz="933450">
            <a:lnSpc>
              <a:spcPct val="90000"/>
            </a:lnSpc>
            <a:spcBef>
              <a:spcPct val="0"/>
            </a:spcBef>
            <a:spcAft>
              <a:spcPct val="15000"/>
            </a:spcAft>
            <a:buFontTx/>
            <a:buNone/>
          </a:pPr>
          <a:r>
            <a:rPr lang="en-US" sz="2100" kern="1200" dirty="0"/>
            <a:t>1994: FaIl Conference, “Educational Equity: A Journey to Justice,” was opened to the public and marketed to non-members as well. </a:t>
          </a:r>
        </a:p>
        <a:p>
          <a:pPr marL="228600" lvl="1" indent="-228600" algn="l" defTabSz="933450">
            <a:lnSpc>
              <a:spcPct val="90000"/>
            </a:lnSpc>
            <a:spcBef>
              <a:spcPct val="0"/>
            </a:spcBef>
            <a:spcAft>
              <a:spcPct val="15000"/>
            </a:spcAft>
            <a:buFontTx/>
            <a:buNone/>
          </a:pPr>
          <a:r>
            <a:rPr lang="en-US" sz="2100" kern="1200" dirty="0"/>
            <a:t>1995:  AAUW-IL, Inc. members attended the IFUW Triennial Conference in Yokohama, in August and the United Nations Fourth World Conference on Women in Beijing in September.</a:t>
          </a:r>
        </a:p>
        <a:p>
          <a:pPr marL="228600" lvl="1" indent="-228600" algn="l" defTabSz="933450">
            <a:lnSpc>
              <a:spcPct val="90000"/>
            </a:lnSpc>
            <a:spcBef>
              <a:spcPct val="0"/>
            </a:spcBef>
            <a:spcAft>
              <a:spcPct val="15000"/>
            </a:spcAft>
            <a:buFontTx/>
            <a:buNone/>
          </a:pPr>
          <a:r>
            <a:rPr lang="en-US" sz="2100" kern="1200" dirty="0"/>
            <a:t>1996: AAUW-lL, Inc. contributes record-breaking $154,000 to the Educational Foundation. Illinois was recognized as a 6-Star State by the Association.</a:t>
          </a:r>
        </a:p>
      </dsp:txBody>
      <dsp:txXfrm>
        <a:off x="0" y="423121"/>
        <a:ext cx="7294728" cy="5821199"/>
      </dsp:txXfrm>
    </dsp:sp>
    <dsp:sp modelId="{F4A93694-53B8-49CA-8616-B4859A1B9C35}">
      <dsp:nvSpPr>
        <dsp:cNvPr id="0" name=""/>
        <dsp:cNvSpPr/>
      </dsp:nvSpPr>
      <dsp:spPr>
        <a:xfrm>
          <a:off x="364736" y="113161"/>
          <a:ext cx="5106309" cy="619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933450">
            <a:lnSpc>
              <a:spcPct val="90000"/>
            </a:lnSpc>
            <a:spcBef>
              <a:spcPct val="0"/>
            </a:spcBef>
            <a:spcAft>
              <a:spcPct val="35000"/>
            </a:spcAft>
            <a:buNone/>
            <a:defRPr b="1"/>
          </a:pPr>
          <a:r>
            <a:rPr lang="en-US" sz="2100" kern="1200" dirty="0"/>
            <a:t>1990s</a:t>
          </a:r>
        </a:p>
      </dsp:txBody>
      <dsp:txXfrm>
        <a:off x="394998" y="143423"/>
        <a:ext cx="5045785"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428341"/>
          <a:ext cx="7294728" cy="5796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416560" rIns="566152" bIns="142240" numCol="1" spcCol="1270" anchor="t" anchorCtr="0">
          <a:noAutofit/>
        </a:bodyPr>
        <a:lstStyle/>
        <a:p>
          <a:pPr marL="228600" lvl="1" indent="-228600" algn="l" defTabSz="889000">
            <a:lnSpc>
              <a:spcPct val="90000"/>
            </a:lnSpc>
            <a:spcBef>
              <a:spcPct val="0"/>
            </a:spcBef>
            <a:spcAft>
              <a:spcPct val="15000"/>
            </a:spcAft>
            <a:buFontTx/>
            <a:buNone/>
          </a:pPr>
          <a:r>
            <a:rPr lang="en-US" sz="2000" kern="1200" dirty="0"/>
            <a:t>2002: The opportunity to become the 36th state to ratify the Equal Rights Amendment was not achieved. The state newsletter, the LINK, was published in 2 paper versions and 2 versions on the web site.</a:t>
          </a:r>
        </a:p>
        <a:p>
          <a:pPr marL="228600" lvl="1" indent="-228600" algn="l" defTabSz="889000">
            <a:lnSpc>
              <a:spcPct val="90000"/>
            </a:lnSpc>
            <a:spcBef>
              <a:spcPct val="0"/>
            </a:spcBef>
            <a:spcAft>
              <a:spcPct val="15000"/>
            </a:spcAft>
            <a:buFontTx/>
            <a:buNone/>
          </a:pPr>
          <a:r>
            <a:rPr lang="en-US" sz="2000" kern="1200" dirty="0"/>
            <a:t>2004: The successful Legacy Circle Pilot Program in association with the Association, Educational Foundation and the Legal Advocacy Fund was launched in the fall of 2004 at each of the five separate District Meetings.</a:t>
          </a:r>
        </a:p>
        <a:p>
          <a:pPr marL="228600" lvl="1" indent="-228600" algn="l" defTabSz="889000">
            <a:lnSpc>
              <a:spcPct val="90000"/>
            </a:lnSpc>
            <a:spcBef>
              <a:spcPct val="0"/>
            </a:spcBef>
            <a:spcAft>
              <a:spcPct val="15000"/>
            </a:spcAft>
            <a:buFontTx/>
            <a:buNone/>
          </a:pPr>
          <a:r>
            <a:rPr lang="en-US" sz="2000" kern="1200" dirty="0"/>
            <a:t>2006: The 125th Anniversary of AAUW was celebrated across the state. Illinois was recognized for being in the top ten states for giving for both EF and LAF at Association Convention in Washington D. C. and in Phoenix, AZ. Two members were recognized as Founding Mothers, Barbara Wyne and Marla Kim Benziger.</a:t>
          </a:r>
        </a:p>
        <a:p>
          <a:pPr marL="228600" lvl="1" indent="-228600" algn="l" defTabSz="889000">
            <a:lnSpc>
              <a:spcPct val="90000"/>
            </a:lnSpc>
            <a:spcBef>
              <a:spcPct val="0"/>
            </a:spcBef>
            <a:spcAft>
              <a:spcPct val="15000"/>
            </a:spcAft>
            <a:buFontTx/>
            <a:buNone/>
          </a:pPr>
          <a:r>
            <a:rPr lang="en-US" sz="2000" kern="1200" dirty="0"/>
            <a:t>2008: In December 2008, AAUW-IL cosponsored a brunch at Hull-House with the Women’s International League for Peace and Freedom to celebrate the second annual Jane Addams Day in Illinois.</a:t>
          </a:r>
        </a:p>
      </dsp:txBody>
      <dsp:txXfrm>
        <a:off x="0" y="428341"/>
        <a:ext cx="7294728" cy="5796000"/>
      </dsp:txXfrm>
    </dsp:sp>
    <dsp:sp modelId="{F4A93694-53B8-49CA-8616-B4859A1B9C35}">
      <dsp:nvSpPr>
        <dsp:cNvPr id="0" name=""/>
        <dsp:cNvSpPr/>
      </dsp:nvSpPr>
      <dsp:spPr>
        <a:xfrm>
          <a:off x="364736" y="133141"/>
          <a:ext cx="5106309" cy="590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2000s</a:t>
          </a:r>
        </a:p>
      </dsp:txBody>
      <dsp:txXfrm>
        <a:off x="393557" y="161962"/>
        <a:ext cx="5048667"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EE0C-F8F6-471B-B4F6-88EC869450C9}">
      <dsp:nvSpPr>
        <dsp:cNvPr id="0" name=""/>
        <dsp:cNvSpPr/>
      </dsp:nvSpPr>
      <dsp:spPr>
        <a:xfrm>
          <a:off x="0" y="524821"/>
          <a:ext cx="7294728" cy="5544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6152" tIns="333248" rIns="566152"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2010: At the AAUW National Convention in Washington D.C., approximately 100 members from Illinois attended. The “Big Teal Machine” as coined by Lisa Maatz, AAUW Public Policy Director, took over Capitol Hill. More than 250 offices were visited and members met with their senators, representatives and aides from all 50 states. </a:t>
          </a:r>
        </a:p>
        <a:p>
          <a:pPr marL="171450" lvl="1" indent="-171450" algn="l" defTabSz="711200">
            <a:lnSpc>
              <a:spcPct val="90000"/>
            </a:lnSpc>
            <a:spcBef>
              <a:spcPct val="0"/>
            </a:spcBef>
            <a:spcAft>
              <a:spcPct val="15000"/>
            </a:spcAft>
            <a:buFontTx/>
            <a:buNone/>
          </a:pPr>
          <a:r>
            <a:rPr lang="en-US" sz="1600" kern="1200" dirty="0"/>
            <a:t>2012: Illinois had been awarded a public policy grant and the services of a field coordinator to focus on the Get Out The Vote (GOTV) Campaign</a:t>
          </a:r>
        </a:p>
        <a:p>
          <a:pPr marL="171450" lvl="1" indent="-171450" algn="l" defTabSz="711200">
            <a:lnSpc>
              <a:spcPct val="90000"/>
            </a:lnSpc>
            <a:spcBef>
              <a:spcPct val="0"/>
            </a:spcBef>
            <a:spcAft>
              <a:spcPct val="15000"/>
            </a:spcAft>
            <a:buFontTx/>
            <a:buNone/>
          </a:pPr>
          <a:r>
            <a:rPr lang="en-US" sz="1600" kern="1200" dirty="0"/>
            <a:t>2015: In 2015 the State Board also approved the LEG UP Grants to support branch programming, such as Rockford sponsorship of an Elect Her event at Rockford College and Springfield’s STEM conference.   Pay Equity Day and Jane Addams Day recognitions were also supported by LEG UP grants.</a:t>
          </a:r>
        </a:p>
        <a:p>
          <a:pPr marL="171450" lvl="1" indent="-171450" algn="l" defTabSz="711200">
            <a:lnSpc>
              <a:spcPct val="90000"/>
            </a:lnSpc>
            <a:spcBef>
              <a:spcPct val="0"/>
            </a:spcBef>
            <a:spcAft>
              <a:spcPct val="15000"/>
            </a:spcAft>
            <a:buFontTx/>
            <a:buNone/>
          </a:pPr>
          <a:r>
            <a:rPr lang="en-US" sz="1600" kern="1200" dirty="0"/>
            <a:t>2018: Our big legislative success was Illinois passage of the Equal Rights Amendment in May 2018. AAUW worked with many other like-minded organizations for passage of ERA. A J Conroy, an AAUW member, developed an ERA Activity book that was distributed to all our state legislators. All four Fall Conferences celebrated significant branch anniversaries:  Chicago, Inc (130 years), Aurora (100 years), Rockford (90 years), Waukegan (90 years), Belleville (80 years), Peoria (80 years), Elmhurst (80 years), Riverside (70 years), Downers Grove (70 years), Deerfield (60 years), Arlington Heights (60 years), Lombard (60 years), Glenview (50 years), and Jane Addams (10 years).</a:t>
          </a:r>
        </a:p>
      </dsp:txBody>
      <dsp:txXfrm>
        <a:off x="0" y="524821"/>
        <a:ext cx="7294728" cy="5544000"/>
      </dsp:txXfrm>
    </dsp:sp>
    <dsp:sp modelId="{F4A93694-53B8-49CA-8616-B4859A1B9C35}">
      <dsp:nvSpPr>
        <dsp:cNvPr id="0" name=""/>
        <dsp:cNvSpPr/>
      </dsp:nvSpPr>
      <dsp:spPr>
        <a:xfrm>
          <a:off x="364736" y="288661"/>
          <a:ext cx="5106309"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006" tIns="0" rIns="193006"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2010s</a:t>
          </a:r>
        </a:p>
      </dsp:txBody>
      <dsp:txXfrm>
        <a:off x="387793" y="311718"/>
        <a:ext cx="5060195" cy="42620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153877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74057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12643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221987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237273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277995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11817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251224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147523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423546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E71C0-4635-431D-B438-93B33EC9E485}"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AE80F1-A070-43EB-8360-CF7C71E57473}" type="slidenum">
              <a:rPr lang="en-US" smtClean="0"/>
              <a:t>‹#›</a:t>
            </a:fld>
            <a:endParaRPr lang="en-US" dirty="0"/>
          </a:p>
        </p:txBody>
      </p:sp>
    </p:spTree>
    <p:extLst>
      <p:ext uri="{BB962C8B-B14F-4D97-AF65-F5344CB8AC3E}">
        <p14:creationId xmlns:p14="http://schemas.microsoft.com/office/powerpoint/2010/main" val="17283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E71C0-4635-431D-B438-93B33EC9E485}" type="datetimeFigureOut">
              <a:rPr lang="en-US" smtClean="0"/>
              <a:t>5/2/2024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E80F1-A070-43EB-8360-CF7C71E57473}" type="slidenum">
              <a:rPr lang="en-US" smtClean="0"/>
              <a:t>‹#›</a:t>
            </a:fld>
            <a:endParaRPr lang="en-US" dirty="0"/>
          </a:p>
        </p:txBody>
      </p:sp>
    </p:spTree>
    <p:extLst>
      <p:ext uri="{BB962C8B-B14F-4D97-AF65-F5344CB8AC3E}">
        <p14:creationId xmlns:p14="http://schemas.microsoft.com/office/powerpoint/2010/main" val="31769858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F006DB-2F2F-42B2-25CE-3E10E47FE240}"/>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b="1" kern="1200" dirty="0">
                <a:solidFill>
                  <a:srgbClr val="FFFFFF"/>
                </a:solidFill>
                <a:latin typeface="+mj-lt"/>
                <a:ea typeface="+mj-ea"/>
                <a:cs typeface="+mj-cs"/>
              </a:rPr>
              <a:t>AAUW-IL, Inc. State Convention</a:t>
            </a:r>
            <a:br>
              <a:rPr lang="en-US" sz="3700" b="1" kern="1200" dirty="0">
                <a:solidFill>
                  <a:srgbClr val="FFFFFF"/>
                </a:solidFill>
                <a:latin typeface="+mj-lt"/>
                <a:ea typeface="+mj-ea"/>
                <a:cs typeface="+mj-cs"/>
              </a:rPr>
            </a:br>
            <a:r>
              <a:rPr lang="en-US" sz="3700" b="1" kern="1200" dirty="0">
                <a:solidFill>
                  <a:srgbClr val="FFFFFF"/>
                </a:solidFill>
                <a:latin typeface="+mj-lt"/>
                <a:ea typeface="+mj-ea"/>
                <a:cs typeface="+mj-cs"/>
              </a:rPr>
              <a:t>April 19-20, 2024</a:t>
            </a:r>
          </a:p>
        </p:txBody>
      </p:sp>
      <p:pic>
        <p:nvPicPr>
          <p:cNvPr id="8" name="Picture 7" descr="A group of people standing in front of a building&#10;&#10;Description automatically generated">
            <a:extLst>
              <a:ext uri="{FF2B5EF4-FFF2-40B4-BE49-F238E27FC236}">
                <a16:creationId xmlns:a16="http://schemas.microsoft.com/office/drawing/2014/main" id="{493598AB-F8D7-46A4-78C4-23A5AF7F955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0903" y="566382"/>
            <a:ext cx="11931462" cy="3967214"/>
          </a:xfrm>
          <a:prstGeom prst="rect">
            <a:avLst/>
          </a:prstGeom>
        </p:spPr>
      </p:pic>
    </p:spTree>
    <p:extLst>
      <p:ext uri="{BB962C8B-B14F-4D97-AF65-F5344CB8AC3E}">
        <p14:creationId xmlns:p14="http://schemas.microsoft.com/office/powerpoint/2010/main" val="420683901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3304170168"/>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4" descr="A picture containing logo&#10;&#10;Description automatically generated">
            <a:extLst>
              <a:ext uri="{FF2B5EF4-FFF2-40B4-BE49-F238E27FC236}">
                <a16:creationId xmlns:a16="http://schemas.microsoft.com/office/drawing/2014/main" id="{8501414B-1C00-B142-C5FA-54F995A8840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b="303"/>
          <a:stretch/>
        </p:blipFill>
        <p:spPr>
          <a:xfrm>
            <a:off x="8439298" y="1297478"/>
            <a:ext cx="3162184" cy="3152602"/>
          </a:xfrm>
          <a:prstGeom prst="rect">
            <a:avLst/>
          </a:prstGeom>
        </p:spPr>
      </p:pic>
    </p:spTree>
    <p:extLst>
      <p:ext uri="{BB962C8B-B14F-4D97-AF65-F5344CB8AC3E}">
        <p14:creationId xmlns:p14="http://schemas.microsoft.com/office/powerpoint/2010/main" val="129274802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909871852"/>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arge brick building with many windows&#10;&#10;Description automatically generated">
            <a:extLst>
              <a:ext uri="{FF2B5EF4-FFF2-40B4-BE49-F238E27FC236}">
                <a16:creationId xmlns:a16="http://schemas.microsoft.com/office/drawing/2014/main" id="{1BF8F28A-0123-5C99-C400-5C53F7F2F16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686800" y="1517776"/>
            <a:ext cx="4411752" cy="2846959"/>
          </a:xfrm>
          <a:prstGeom prst="rect">
            <a:avLst/>
          </a:prstGeom>
        </p:spPr>
      </p:pic>
    </p:spTree>
    <p:extLst>
      <p:ext uri="{BB962C8B-B14F-4D97-AF65-F5344CB8AC3E}">
        <p14:creationId xmlns:p14="http://schemas.microsoft.com/office/powerpoint/2010/main" val="396893091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2779824730"/>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een circle with white text&#10;&#10;Description automatically generated">
            <a:extLst>
              <a:ext uri="{FF2B5EF4-FFF2-40B4-BE49-F238E27FC236}">
                <a16:creationId xmlns:a16="http://schemas.microsoft.com/office/drawing/2014/main" id="{106B2BF9-A67D-F9EC-ACF7-59095C188E4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1384971">
            <a:off x="8144435" y="1477396"/>
            <a:ext cx="3323263" cy="3323263"/>
          </a:xfrm>
          <a:prstGeom prst="rect">
            <a:avLst/>
          </a:prstGeom>
        </p:spPr>
      </p:pic>
    </p:spTree>
    <p:extLst>
      <p:ext uri="{BB962C8B-B14F-4D97-AF65-F5344CB8AC3E}">
        <p14:creationId xmlns:p14="http://schemas.microsoft.com/office/powerpoint/2010/main" val="411023073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2489891084"/>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person sitting at a table with a large screen on the wall&#10;&#10;Description automatically generated">
            <a:extLst>
              <a:ext uri="{FF2B5EF4-FFF2-40B4-BE49-F238E27FC236}">
                <a16:creationId xmlns:a16="http://schemas.microsoft.com/office/drawing/2014/main" id="{4B6E97DF-A00F-4B10-1515-12202E9979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20267" y="737559"/>
            <a:ext cx="3286608" cy="4382144"/>
          </a:xfrm>
          <a:prstGeom prst="rect">
            <a:avLst/>
          </a:prstGeom>
        </p:spPr>
      </p:pic>
      <p:sp>
        <p:nvSpPr>
          <p:cNvPr id="3" name="TextBox 2">
            <a:extLst>
              <a:ext uri="{FF2B5EF4-FFF2-40B4-BE49-F238E27FC236}">
                <a16:creationId xmlns:a16="http://schemas.microsoft.com/office/drawing/2014/main" id="{E3D50864-B20F-5A13-11AB-482C28491061}"/>
              </a:ext>
            </a:extLst>
          </p:cNvPr>
          <p:cNvSpPr txBox="1"/>
          <p:nvPr/>
        </p:nvSpPr>
        <p:spPr>
          <a:xfrm>
            <a:off x="8120267" y="5134423"/>
            <a:ext cx="3286608" cy="369332"/>
          </a:xfrm>
          <a:prstGeom prst="rect">
            <a:avLst/>
          </a:prstGeom>
          <a:noFill/>
        </p:spPr>
        <p:txBody>
          <a:bodyPr wrap="square" rtlCol="0">
            <a:spAutoFit/>
          </a:bodyPr>
          <a:lstStyle/>
          <a:p>
            <a:r>
              <a:rPr lang="en-US" dirty="0"/>
              <a:t>AAUW-IL State Convention, 2023</a:t>
            </a:r>
          </a:p>
        </p:txBody>
      </p:sp>
    </p:spTree>
    <p:extLst>
      <p:ext uri="{BB962C8B-B14F-4D97-AF65-F5344CB8AC3E}">
        <p14:creationId xmlns:p14="http://schemas.microsoft.com/office/powerpoint/2010/main" val="277450389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nd orange logo&#10;&#10;Description automatically generated">
            <a:extLst>
              <a:ext uri="{FF2B5EF4-FFF2-40B4-BE49-F238E27FC236}">
                <a16:creationId xmlns:a16="http://schemas.microsoft.com/office/drawing/2014/main" id="{E5A2212F-7221-600B-2728-4D079C4C518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43466" y="879735"/>
            <a:ext cx="4100921" cy="194793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5" name="Content Placeholder 4" descr="A person in a ruffled shirt&#10;&#10;Description automatically generated">
            <a:extLst>
              <a:ext uri="{FF2B5EF4-FFF2-40B4-BE49-F238E27FC236}">
                <a16:creationId xmlns:a16="http://schemas.microsoft.com/office/drawing/2014/main" id="{468920C4-3AC8-71DC-8C67-B21833092465}"/>
              </a:ext>
            </a:extLst>
          </p:cNvPr>
          <p:cNvPicPr>
            <a:picLocks noChangeAspect="1"/>
          </p:cNvPicPr>
          <p:nvPr/>
        </p:nvPicPr>
        <p:blipFill rotWithShape="1">
          <a:blip r:embed="rId3">
            <a:extLst>
              <a:ext uri="{28A0092B-C50C-407E-A947-70E740481C1C}">
                <a14:useLocalDpi xmlns:a14="http://schemas.microsoft.com/office/drawing/2010/main" val="0"/>
              </a:ext>
            </a:extLst>
          </a:blip>
          <a:srcRect t="313" b="24437"/>
          <a:stretch/>
        </p:blipFill>
        <p:spPr>
          <a:xfrm>
            <a:off x="1931338" y="3543300"/>
            <a:ext cx="2813049"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6" name="Arc 45">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40" name="Content Placeholder 8">
            <a:extLst>
              <a:ext uri="{FF2B5EF4-FFF2-40B4-BE49-F238E27FC236}">
                <a16:creationId xmlns:a16="http://schemas.microsoft.com/office/drawing/2014/main" id="{78BF6CC0-3687-A8C6-FAB1-8F28AF569A61}"/>
              </a:ext>
            </a:extLst>
          </p:cNvPr>
          <p:cNvGraphicFramePr/>
          <p:nvPr>
            <p:extLst>
              <p:ext uri="{D42A27DB-BD31-4B8C-83A1-F6EECF244321}">
                <p14:modId xmlns:p14="http://schemas.microsoft.com/office/powerpoint/2010/main" val="2959444218"/>
              </p:ext>
            </p:extLst>
          </p:nvPr>
        </p:nvGraphicFramePr>
        <p:xfrm>
          <a:off x="5430129" y="1946684"/>
          <a:ext cx="611840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827588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Arc 3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blue and orange logo&#10;&#10;Description automatically generated">
            <a:extLst>
              <a:ext uri="{FF2B5EF4-FFF2-40B4-BE49-F238E27FC236}">
                <a16:creationId xmlns:a16="http://schemas.microsoft.com/office/drawing/2014/main" id="{E5A2212F-7221-600B-2728-4D079C4C518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6374" y="1765948"/>
            <a:ext cx="4777381" cy="226925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6" name="Content Placeholder 8">
            <a:extLst>
              <a:ext uri="{FF2B5EF4-FFF2-40B4-BE49-F238E27FC236}">
                <a16:creationId xmlns:a16="http://schemas.microsoft.com/office/drawing/2014/main" id="{F2CEFB7F-EE69-0383-5D55-F6367A05DD01}"/>
              </a:ext>
            </a:extLst>
          </p:cNvPr>
          <p:cNvGraphicFramePr/>
          <p:nvPr>
            <p:extLst>
              <p:ext uri="{D42A27DB-BD31-4B8C-83A1-F6EECF244321}">
                <p14:modId xmlns:p14="http://schemas.microsoft.com/office/powerpoint/2010/main" val="3869098184"/>
              </p:ext>
            </p:extLst>
          </p:nvPr>
        </p:nvGraphicFramePr>
        <p:xfrm>
          <a:off x="5546135" y="1181522"/>
          <a:ext cx="61184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61155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p:blipFill>
        <p:spPr>
          <a:xfrm>
            <a:off x="9282622" y="5500467"/>
            <a:ext cx="2473054" cy="1180905"/>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933600196"/>
              </p:ext>
            </p:extLst>
          </p:nvPr>
        </p:nvGraphicFramePr>
        <p:xfrm>
          <a:off x="1303362" y="839338"/>
          <a:ext cx="9956042"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20212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c 2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4B13C9-767E-5929-777E-06ABEFE55533}"/>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3800" b="1" dirty="0">
                <a:solidFill>
                  <a:srgbClr val="FFFFFF"/>
                </a:solidFill>
              </a:rPr>
              <a:t>Celebrating 100 years of empowering women!</a:t>
            </a:r>
            <a:br>
              <a:rPr lang="en-US" sz="3800" b="1" dirty="0">
                <a:solidFill>
                  <a:srgbClr val="FFFFFF"/>
                </a:solidFill>
              </a:rPr>
            </a:br>
            <a:endParaRPr lang="en-US" sz="3800" b="1" dirty="0">
              <a:solidFill>
                <a:srgbClr val="FFFFFF"/>
              </a:solidFill>
            </a:endParaRPr>
          </a:p>
        </p:txBody>
      </p:sp>
      <p:sp>
        <p:nvSpPr>
          <p:cNvPr id="9" name="Content Placeholder 8">
            <a:extLst>
              <a:ext uri="{FF2B5EF4-FFF2-40B4-BE49-F238E27FC236}">
                <a16:creationId xmlns:a16="http://schemas.microsoft.com/office/drawing/2014/main" id="{2B1AB15F-1138-6261-2B43-BB220DCA2658}"/>
              </a:ext>
            </a:extLst>
          </p:cNvPr>
          <p:cNvSpPr>
            <a:spLocks noGrp="1"/>
          </p:cNvSpPr>
          <p:nvPr>
            <p:ph idx="1"/>
          </p:nvPr>
        </p:nvSpPr>
        <p:spPr>
          <a:xfrm>
            <a:off x="892817" y="3849845"/>
            <a:ext cx="4425551" cy="1881751"/>
          </a:xfrm>
        </p:spPr>
        <p:txBody>
          <a:bodyPr vert="horz" lIns="91440" tIns="45720" rIns="91440" bIns="45720" rtlCol="0">
            <a:normAutofit/>
          </a:bodyPr>
          <a:lstStyle/>
          <a:p>
            <a:pPr marL="0" indent="0">
              <a:buNone/>
            </a:pPr>
            <a:r>
              <a:rPr lang="en-US" sz="2400" dirty="0">
                <a:solidFill>
                  <a:srgbClr val="FFFFFF"/>
                </a:solidFill>
              </a:rPr>
              <a:t>AAUW-IL. 100</a:t>
            </a:r>
            <a:r>
              <a:rPr lang="en-US" sz="2400" baseline="30000" dirty="0">
                <a:solidFill>
                  <a:srgbClr val="FFFFFF"/>
                </a:solidFill>
              </a:rPr>
              <a:t>th</a:t>
            </a:r>
            <a:r>
              <a:rPr lang="en-US" sz="2400" dirty="0">
                <a:solidFill>
                  <a:srgbClr val="FFFFFF"/>
                </a:solidFill>
              </a:rPr>
              <a:t> State Convention</a:t>
            </a:r>
          </a:p>
        </p:txBody>
      </p:sp>
      <p:sp>
        <p:nvSpPr>
          <p:cNvPr id="31" name="Oval 3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image1.png">
            <a:extLst>
              <a:ext uri="{FF2B5EF4-FFF2-40B4-BE49-F238E27FC236}">
                <a16:creationId xmlns:a16="http://schemas.microsoft.com/office/drawing/2014/main" id="{8E7A9070-2636-B7CF-159E-4C4C396FBCE7}"/>
              </a:ext>
            </a:extLst>
          </p:cNvPr>
          <p:cNvPicPr>
            <a:picLocks noChangeAspect="1"/>
          </p:cNvPicPr>
          <p:nvPr/>
        </p:nvPicPr>
        <p:blipFill>
          <a:blip r:embed="rId2" cstate="screen">
            <a:extLst>
              <a:ext uri="{28A0092B-C50C-407E-A947-70E740481C1C}">
                <a14:useLocalDpi xmlns:a14="http://schemas.microsoft.com/office/drawing/2010/main" val="0"/>
              </a:ext>
            </a:extLst>
          </a:blip>
          <a:stretch/>
        </p:blipFill>
        <p:spPr>
          <a:xfrm>
            <a:off x="6170029" y="943742"/>
            <a:ext cx="2867881" cy="1362243"/>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3" name="Picture 2" descr="A close-up of a logo&#10;&#10;Description automatically generated">
            <a:extLst>
              <a:ext uri="{FF2B5EF4-FFF2-40B4-BE49-F238E27FC236}">
                <a16:creationId xmlns:a16="http://schemas.microsoft.com/office/drawing/2014/main" id="{A5465A96-20BE-1278-A90D-E1D9399F7CF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74864" y="4962519"/>
            <a:ext cx="3751315" cy="919073"/>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15972274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735460107"/>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erson with a red bandana on her head flexing her arm&#10;&#10;Description automatically generated">
            <a:extLst>
              <a:ext uri="{FF2B5EF4-FFF2-40B4-BE49-F238E27FC236}">
                <a16:creationId xmlns:a16="http://schemas.microsoft.com/office/drawing/2014/main" id="{1F6732AA-56A1-10CC-F839-95E6DCF1B5F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411581" y="835152"/>
            <a:ext cx="3449142" cy="4053840"/>
          </a:xfrm>
          <a:prstGeom prst="rect">
            <a:avLst/>
          </a:prstGeom>
        </p:spPr>
      </p:pic>
    </p:spTree>
    <p:extLst>
      <p:ext uri="{BB962C8B-B14F-4D97-AF65-F5344CB8AC3E}">
        <p14:creationId xmlns:p14="http://schemas.microsoft.com/office/powerpoint/2010/main" val="22133017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2953706008"/>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uilding with trees around it&#10;&#10;Description automatically generated">
            <a:extLst>
              <a:ext uri="{FF2B5EF4-FFF2-40B4-BE49-F238E27FC236}">
                <a16:creationId xmlns:a16="http://schemas.microsoft.com/office/drawing/2014/main" id="{E341A385-1D09-A958-C648-21A0E76ECC78}"/>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l="13568" r="18914"/>
          <a:stretch/>
        </p:blipFill>
        <p:spPr>
          <a:xfrm>
            <a:off x="8161539" y="1731909"/>
            <a:ext cx="3699184" cy="2828366"/>
          </a:xfrm>
          <a:prstGeom prst="rect">
            <a:avLst/>
          </a:prstGeom>
        </p:spPr>
      </p:pic>
    </p:spTree>
    <p:extLst>
      <p:ext uri="{BB962C8B-B14F-4D97-AF65-F5344CB8AC3E}">
        <p14:creationId xmlns:p14="http://schemas.microsoft.com/office/powerpoint/2010/main" val="303653490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a:extLst>
              <a:ext uri="{FF2B5EF4-FFF2-40B4-BE49-F238E27FC236}">
                <a16:creationId xmlns:a16="http://schemas.microsoft.com/office/drawing/2014/main" id="{BA7B4A7B-829B-E1A4-9461-899A992CF2F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p:blipFill>
        <p:spPr>
          <a:xfrm>
            <a:off x="8753855" y="5319089"/>
            <a:ext cx="2901697" cy="1378306"/>
          </a:xfrm>
          <a:prstGeom prst="rect">
            <a:avLst/>
          </a:prstGeom>
        </p:spPr>
      </p:pic>
      <p:graphicFrame>
        <p:nvGraphicFramePr>
          <p:cNvPr id="11" name="TextBox 8">
            <a:extLst>
              <a:ext uri="{FF2B5EF4-FFF2-40B4-BE49-F238E27FC236}">
                <a16:creationId xmlns:a16="http://schemas.microsoft.com/office/drawing/2014/main" id="{BCCBB39D-526A-CD37-A52D-519FFB9F1842}"/>
              </a:ext>
            </a:extLst>
          </p:cNvPr>
          <p:cNvGraphicFramePr/>
          <p:nvPr>
            <p:extLst>
              <p:ext uri="{D42A27DB-BD31-4B8C-83A1-F6EECF244321}">
                <p14:modId xmlns:p14="http://schemas.microsoft.com/office/powerpoint/2010/main" val="3329474012"/>
              </p:ext>
            </p:extLst>
          </p:nvPr>
        </p:nvGraphicFramePr>
        <p:xfrm>
          <a:off x="331277" y="404247"/>
          <a:ext cx="7294728" cy="635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red and black television&#10;&#10;Description automatically generated">
            <a:extLst>
              <a:ext uri="{FF2B5EF4-FFF2-40B4-BE49-F238E27FC236}">
                <a16:creationId xmlns:a16="http://schemas.microsoft.com/office/drawing/2014/main" id="{1353B1D4-F4B0-C209-E375-707BCF14756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37473" y="1596562"/>
            <a:ext cx="3923250" cy="2942438"/>
          </a:xfrm>
          <a:prstGeom prst="rect">
            <a:avLst/>
          </a:prstGeom>
        </p:spPr>
      </p:pic>
    </p:spTree>
    <p:extLst>
      <p:ext uri="{BB962C8B-B14F-4D97-AF65-F5344CB8AC3E}">
        <p14:creationId xmlns:p14="http://schemas.microsoft.com/office/powerpoint/2010/main" val="257591903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A59315-2F1C-306F-B9A7-149D379B42F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kern="1200" dirty="0">
                <a:latin typeface="+mj-lt"/>
                <a:ea typeface="+mj-ea"/>
                <a:cs typeface="+mj-cs"/>
              </a:rPr>
              <a:t>Empowering Women!</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blue and orange logo&#10;&#10;Description automatically generated">
            <a:extLst>
              <a:ext uri="{FF2B5EF4-FFF2-40B4-BE49-F238E27FC236}">
                <a16:creationId xmlns:a16="http://schemas.microsoft.com/office/drawing/2014/main" id="{252D3AB5-641E-36D7-18A4-C7F31E378F6F}"/>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639763" y="3524241"/>
            <a:ext cx="4243387" cy="2017730"/>
          </a:xfrm>
        </p:spPr>
      </p:pic>
      <p:pic>
        <p:nvPicPr>
          <p:cNvPr id="1026" name="Picture 2">
            <a:extLst>
              <a:ext uri="{FF2B5EF4-FFF2-40B4-BE49-F238E27FC236}">
                <a16:creationId xmlns:a16="http://schemas.microsoft.com/office/drawing/2014/main" id="{45980D32-0F6D-CC5D-82F3-279AE4E652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4" r="1489"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2804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theme/theme1.xml><?xml version="1.0" encoding="utf-8"?>
<a:theme xmlns:a="http://schemas.openxmlformats.org/drawingml/2006/main" name="Office Theme">
  <a:themeElements>
    <a:clrScheme name="Custom 1">
      <a:dk1>
        <a:srgbClr val="0A1F3F"/>
      </a:dk1>
      <a:lt1>
        <a:sysClr val="window" lastClr="FFFFFF"/>
      </a:lt1>
      <a:dk2>
        <a:srgbClr val="44546A"/>
      </a:dk2>
      <a:lt2>
        <a:srgbClr val="E7E6E6"/>
      </a:lt2>
      <a:accent1>
        <a:srgbClr val="3380CD"/>
      </a:accent1>
      <a:accent2>
        <a:srgbClr val="FF7D45"/>
      </a:accent2>
      <a:accent3>
        <a:srgbClr val="C23A09"/>
      </a:accent3>
      <a:accent4>
        <a:srgbClr val="0A1F3F"/>
      </a:accent4>
      <a:accent5>
        <a:srgbClr val="3380CD"/>
      </a:accent5>
      <a:accent6>
        <a:srgbClr val="99C8F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3709</TotalTime>
  <Words>1658</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AAUW-IL, Inc. State Convention April 19-20, 2024</vt:lpstr>
      <vt:lpstr>PowerPoint Presentation</vt:lpstr>
      <vt:lpstr>PowerPoint Presentation</vt:lpstr>
      <vt:lpstr>PowerPoint Presentation</vt:lpstr>
      <vt:lpstr>Celebrating 100 years of empowering women! </vt:lpstr>
      <vt:lpstr>PowerPoint Presentation</vt:lpstr>
      <vt:lpstr>PowerPoint Presentation</vt:lpstr>
      <vt:lpstr>PowerPoint Presentation</vt:lpstr>
      <vt:lpstr>Empowering Women!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 Gallagher</dc:creator>
  <cp:lastModifiedBy>Leslie Sulla</cp:lastModifiedBy>
  <cp:revision>18</cp:revision>
  <dcterms:created xsi:type="dcterms:W3CDTF">2023-04-30T17:29:16Z</dcterms:created>
  <dcterms:modified xsi:type="dcterms:W3CDTF">2024-05-02T12:53:57Z</dcterms:modified>
</cp:coreProperties>
</file>